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8"/>
  </p:notesMasterIdLst>
  <p:sldIdLst>
    <p:sldId id="296" r:id="rId2"/>
    <p:sldId id="256" r:id="rId3"/>
    <p:sldId id="281" r:id="rId4"/>
    <p:sldId id="441" r:id="rId5"/>
    <p:sldId id="284" r:id="rId6"/>
    <p:sldId id="283" r:id="rId7"/>
    <p:sldId id="260" r:id="rId8"/>
    <p:sldId id="261" r:id="rId9"/>
    <p:sldId id="292" r:id="rId10"/>
    <p:sldId id="448" r:id="rId11"/>
    <p:sldId id="277" r:id="rId12"/>
    <p:sldId id="263" r:id="rId13"/>
    <p:sldId id="278" r:id="rId14"/>
    <p:sldId id="262" r:id="rId15"/>
    <p:sldId id="449" r:id="rId16"/>
    <p:sldId id="294" r:id="rId17"/>
    <p:sldId id="269" r:id="rId18"/>
    <p:sldId id="272" r:id="rId19"/>
    <p:sldId id="270" r:id="rId20"/>
    <p:sldId id="301" r:id="rId21"/>
    <p:sldId id="446" r:id="rId22"/>
    <p:sldId id="447" r:id="rId23"/>
    <p:sldId id="442" r:id="rId24"/>
    <p:sldId id="443" r:id="rId25"/>
    <p:sldId id="298" r:id="rId26"/>
    <p:sldId id="299" r:id="rId27"/>
  </p:sldIdLst>
  <p:sldSz cx="24387175" cy="13716000"/>
  <p:notesSz cx="6950075" cy="923607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41C7A0-0B27-448B-B6CC-AA1F20767D41}">
          <p14:sldIdLst>
            <p14:sldId id="296"/>
            <p14:sldId id="256"/>
            <p14:sldId id="281"/>
            <p14:sldId id="441"/>
            <p14:sldId id="284"/>
            <p14:sldId id="283"/>
            <p14:sldId id="260"/>
            <p14:sldId id="261"/>
            <p14:sldId id="292"/>
            <p14:sldId id="448"/>
            <p14:sldId id="277"/>
            <p14:sldId id="263"/>
            <p14:sldId id="278"/>
            <p14:sldId id="262"/>
            <p14:sldId id="449"/>
            <p14:sldId id="294"/>
            <p14:sldId id="269"/>
            <p14:sldId id="272"/>
            <p14:sldId id="270"/>
            <p14:sldId id="301"/>
            <p14:sldId id="446"/>
            <p14:sldId id="447"/>
          </p14:sldIdLst>
        </p14:section>
        <p14:section name="1.Strategic Relationships &amp; Community Engagement" id="{56F2AC23-D844-4BE8-8E66-DDD611B707FF}">
          <p14:sldIdLst>
            <p14:sldId id="442"/>
            <p14:sldId id="443"/>
            <p14:sldId id="298"/>
            <p14:sldId id="299"/>
          </p14:sldIdLst>
        </p14:section>
      </p14:sectionLst>
    </p:ex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Morency" initials="KM" lastIdx="0" clrIdx="0">
    <p:extLst>
      <p:ext uri="{19B8F6BF-5375-455C-9EA6-DF929625EA0E}">
        <p15:presenceInfo xmlns:p15="http://schemas.microsoft.com/office/powerpoint/2012/main" userId="S-1-5-21-3261978655-105703359-2643748371-57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385" autoAdjust="0"/>
  </p:normalViewPr>
  <p:slideViewPr>
    <p:cSldViewPr>
      <p:cViewPr varScale="1">
        <p:scale>
          <a:sx n="47" d="100"/>
          <a:sy n="47" d="100"/>
        </p:scale>
        <p:origin x="108" y="180"/>
      </p:cViewPr>
      <p:guideLst>
        <p:guide orient="horz" pos="4320"/>
        <p:guide pos="7681"/>
      </p:guideLst>
    </p:cSldViewPr>
  </p:slideViewPr>
  <p:outlineViewPr>
    <p:cViewPr>
      <p:scale>
        <a:sx n="33" d="100"/>
        <a:sy n="33" d="100"/>
      </p:scale>
      <p:origin x="0" y="-30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C1FA4-E698-4D28-942E-062457EB5BAC}"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2CC77FD7-C9F3-4482-9648-C436A69900BD}">
      <dgm:prSet custT="1"/>
      <dgm:spPr>
        <a:solidFill>
          <a:schemeClr val="accent2">
            <a:lumMod val="20000"/>
            <a:lumOff val="80000"/>
          </a:schemeClr>
        </a:solidFill>
      </dgm:spPr>
      <dgm:t>
        <a:bodyPr/>
        <a:lstStyle/>
        <a:p>
          <a:r>
            <a:rPr lang="en-US" sz="4800" dirty="0">
              <a:solidFill>
                <a:schemeClr val="tx1"/>
              </a:solidFill>
              <a:latin typeface="Trebuchet MS" panose="020B0603020202020204" pitchFamily="34" charset="0"/>
            </a:rPr>
            <a:t>WHAT SHOULD YOU DO IF YOU ARE IN AN ACCIDENT?</a:t>
          </a:r>
        </a:p>
      </dgm:t>
    </dgm:pt>
    <dgm:pt modelId="{29F9F384-384A-45E0-87F9-253FF30BD614}" type="parTrans" cxnId="{B1FF48D4-4A7C-4CF1-8991-5CBA5421C77A}">
      <dgm:prSet/>
      <dgm:spPr/>
      <dgm:t>
        <a:bodyPr/>
        <a:lstStyle/>
        <a:p>
          <a:endParaRPr lang="en-US"/>
        </a:p>
      </dgm:t>
    </dgm:pt>
    <dgm:pt modelId="{B3B141B8-D6B3-46DE-8A4A-6B3710780F1F}" type="sibTrans" cxnId="{B1FF48D4-4A7C-4CF1-8991-5CBA5421C77A}">
      <dgm:prSet/>
      <dgm:spPr/>
      <dgm:t>
        <a:bodyPr/>
        <a:lstStyle/>
        <a:p>
          <a:endParaRPr lang="en-US" dirty="0"/>
        </a:p>
      </dgm:t>
    </dgm:pt>
    <dgm:pt modelId="{E9301D4D-6865-4B7F-A196-95989848BF57}">
      <dgm:prSet custT="1"/>
      <dgm:spPr/>
      <dgm:t>
        <a:bodyPr/>
        <a:lstStyle/>
        <a:p>
          <a:r>
            <a:rPr lang="en-US" sz="4800" dirty="0">
              <a:solidFill>
                <a:schemeClr val="tx1"/>
              </a:solidFill>
              <a:latin typeface="Trebuchet MS" panose="020B0603020202020204" pitchFamily="34" charset="0"/>
            </a:rPr>
            <a:t>WHAT ARE THE PROPER FORMS TO FILL OUT?</a:t>
          </a:r>
        </a:p>
      </dgm:t>
    </dgm:pt>
    <dgm:pt modelId="{F0ED725C-6B63-4DF2-B556-3D5C0BA8BBBE}" type="parTrans" cxnId="{E6CEBF86-E5ED-4BEA-9645-0B25481A0FF4}">
      <dgm:prSet/>
      <dgm:spPr/>
      <dgm:t>
        <a:bodyPr/>
        <a:lstStyle/>
        <a:p>
          <a:endParaRPr lang="en-US"/>
        </a:p>
      </dgm:t>
    </dgm:pt>
    <dgm:pt modelId="{4DA090AF-B173-4BC6-BD5B-383E02F66E08}" type="sibTrans" cxnId="{E6CEBF86-E5ED-4BEA-9645-0B25481A0FF4}">
      <dgm:prSet/>
      <dgm:spPr/>
      <dgm:t>
        <a:bodyPr/>
        <a:lstStyle/>
        <a:p>
          <a:endParaRPr lang="en-US" dirty="0"/>
        </a:p>
      </dgm:t>
    </dgm:pt>
    <dgm:pt modelId="{97BCD481-EE23-4619-B168-292251621156}">
      <dgm:prSet custT="1"/>
      <dgm:spPr/>
      <dgm:t>
        <a:bodyPr/>
        <a:lstStyle/>
        <a:p>
          <a:r>
            <a:rPr lang="en-US" sz="4800" dirty="0">
              <a:solidFill>
                <a:schemeClr val="tx1"/>
              </a:solidFill>
              <a:latin typeface="Trebuchet MS" panose="020B0603020202020204" pitchFamily="34" charset="0"/>
            </a:rPr>
            <a:t>HOW TO TAKE GREAT PHOTOS?</a:t>
          </a:r>
        </a:p>
      </dgm:t>
    </dgm:pt>
    <dgm:pt modelId="{73F4AF08-74BB-494E-98C1-5FC897F8DB86}" type="parTrans" cxnId="{3334CACE-7A21-4D8B-90A9-CA9059D70A42}">
      <dgm:prSet/>
      <dgm:spPr/>
      <dgm:t>
        <a:bodyPr/>
        <a:lstStyle/>
        <a:p>
          <a:endParaRPr lang="en-US"/>
        </a:p>
      </dgm:t>
    </dgm:pt>
    <dgm:pt modelId="{AB88A0DA-1B11-40EE-9F82-B2BE76DAE6CF}" type="sibTrans" cxnId="{3334CACE-7A21-4D8B-90A9-CA9059D70A42}">
      <dgm:prSet/>
      <dgm:spPr/>
      <dgm:t>
        <a:bodyPr/>
        <a:lstStyle/>
        <a:p>
          <a:endParaRPr lang="en-US"/>
        </a:p>
      </dgm:t>
    </dgm:pt>
    <dgm:pt modelId="{99330853-27BD-49BB-8693-057DB7832A1F}" type="pres">
      <dgm:prSet presAssocID="{474C1FA4-E698-4D28-942E-062457EB5BAC}" presName="outerComposite" presStyleCnt="0">
        <dgm:presLayoutVars>
          <dgm:chMax val="5"/>
          <dgm:dir/>
          <dgm:resizeHandles val="exact"/>
        </dgm:presLayoutVars>
      </dgm:prSet>
      <dgm:spPr/>
    </dgm:pt>
    <dgm:pt modelId="{D5013041-0F83-4D54-8AD4-7D2F59B20568}" type="pres">
      <dgm:prSet presAssocID="{474C1FA4-E698-4D28-942E-062457EB5BAC}" presName="dummyMaxCanvas" presStyleCnt="0">
        <dgm:presLayoutVars/>
      </dgm:prSet>
      <dgm:spPr/>
    </dgm:pt>
    <dgm:pt modelId="{EC377058-A868-4079-A3FD-163467D3C7CC}" type="pres">
      <dgm:prSet presAssocID="{474C1FA4-E698-4D28-942E-062457EB5BAC}" presName="ThreeNodes_1" presStyleLbl="node1" presStyleIdx="0" presStyleCnt="3">
        <dgm:presLayoutVars>
          <dgm:bulletEnabled val="1"/>
        </dgm:presLayoutVars>
      </dgm:prSet>
      <dgm:spPr/>
    </dgm:pt>
    <dgm:pt modelId="{093D0CDA-6041-4C0F-92BE-8DF93698761D}" type="pres">
      <dgm:prSet presAssocID="{474C1FA4-E698-4D28-942E-062457EB5BAC}" presName="ThreeNodes_2" presStyleLbl="node1" presStyleIdx="1" presStyleCnt="3">
        <dgm:presLayoutVars>
          <dgm:bulletEnabled val="1"/>
        </dgm:presLayoutVars>
      </dgm:prSet>
      <dgm:spPr/>
    </dgm:pt>
    <dgm:pt modelId="{D2B803FC-01A9-40B4-BE18-E7B6CE689E67}" type="pres">
      <dgm:prSet presAssocID="{474C1FA4-E698-4D28-942E-062457EB5BAC}" presName="ThreeNodes_3" presStyleLbl="node1" presStyleIdx="2" presStyleCnt="3">
        <dgm:presLayoutVars>
          <dgm:bulletEnabled val="1"/>
        </dgm:presLayoutVars>
      </dgm:prSet>
      <dgm:spPr/>
    </dgm:pt>
    <dgm:pt modelId="{3892E19E-08B9-49C4-9BE4-A750DE6CEF52}" type="pres">
      <dgm:prSet presAssocID="{474C1FA4-E698-4D28-942E-062457EB5BAC}" presName="ThreeConn_1-2" presStyleLbl="fgAccFollowNode1" presStyleIdx="0" presStyleCnt="2" custFlipVert="1" custFlipHor="0" custScaleX="9435" custScaleY="5741">
        <dgm:presLayoutVars>
          <dgm:bulletEnabled val="1"/>
        </dgm:presLayoutVars>
      </dgm:prSet>
      <dgm:spPr/>
    </dgm:pt>
    <dgm:pt modelId="{427611FF-FE07-4590-9B58-E542E169191F}" type="pres">
      <dgm:prSet presAssocID="{474C1FA4-E698-4D28-942E-062457EB5BAC}" presName="ThreeConn_2-3" presStyleLbl="fgAccFollowNode1" presStyleIdx="1" presStyleCnt="2" custFlipVert="1" custFlipHor="0" custScaleX="2354" custScaleY="2354">
        <dgm:presLayoutVars>
          <dgm:bulletEnabled val="1"/>
        </dgm:presLayoutVars>
      </dgm:prSet>
      <dgm:spPr/>
    </dgm:pt>
    <dgm:pt modelId="{28F276EB-4C57-4BDD-87A3-7FE591DD5C05}" type="pres">
      <dgm:prSet presAssocID="{474C1FA4-E698-4D28-942E-062457EB5BAC}" presName="ThreeNodes_1_text" presStyleLbl="node1" presStyleIdx="2" presStyleCnt="3">
        <dgm:presLayoutVars>
          <dgm:bulletEnabled val="1"/>
        </dgm:presLayoutVars>
      </dgm:prSet>
      <dgm:spPr/>
    </dgm:pt>
    <dgm:pt modelId="{A2572EA1-DBBD-4EC4-BFDA-28C14C0F6B97}" type="pres">
      <dgm:prSet presAssocID="{474C1FA4-E698-4D28-942E-062457EB5BAC}" presName="ThreeNodes_2_text" presStyleLbl="node1" presStyleIdx="2" presStyleCnt="3">
        <dgm:presLayoutVars>
          <dgm:bulletEnabled val="1"/>
        </dgm:presLayoutVars>
      </dgm:prSet>
      <dgm:spPr/>
    </dgm:pt>
    <dgm:pt modelId="{38B4A545-ECAF-4EB7-8097-9AC188B2FC6E}" type="pres">
      <dgm:prSet presAssocID="{474C1FA4-E698-4D28-942E-062457EB5BAC}" presName="ThreeNodes_3_text" presStyleLbl="node1" presStyleIdx="2" presStyleCnt="3">
        <dgm:presLayoutVars>
          <dgm:bulletEnabled val="1"/>
        </dgm:presLayoutVars>
      </dgm:prSet>
      <dgm:spPr/>
    </dgm:pt>
  </dgm:ptLst>
  <dgm:cxnLst>
    <dgm:cxn modelId="{64C0F908-9125-469A-B094-C778458BAAAD}" type="presOf" srcId="{B3B141B8-D6B3-46DE-8A4A-6B3710780F1F}" destId="{3892E19E-08B9-49C4-9BE4-A750DE6CEF52}" srcOrd="0" destOrd="0" presId="urn:microsoft.com/office/officeart/2005/8/layout/vProcess5"/>
    <dgm:cxn modelId="{5FAAE219-9B05-4885-A3EC-BDC842D0810C}" type="presOf" srcId="{97BCD481-EE23-4619-B168-292251621156}" destId="{D2B803FC-01A9-40B4-BE18-E7B6CE689E67}" srcOrd="0" destOrd="0" presId="urn:microsoft.com/office/officeart/2005/8/layout/vProcess5"/>
    <dgm:cxn modelId="{A6542E25-FDF2-4EF3-AA44-3205B924CE7A}" type="presOf" srcId="{E9301D4D-6865-4B7F-A196-95989848BF57}" destId="{093D0CDA-6041-4C0F-92BE-8DF93698761D}" srcOrd="0" destOrd="0" presId="urn:microsoft.com/office/officeart/2005/8/layout/vProcess5"/>
    <dgm:cxn modelId="{D29E1D79-8816-4550-AF9F-832B993CEA58}" type="presOf" srcId="{474C1FA4-E698-4D28-942E-062457EB5BAC}" destId="{99330853-27BD-49BB-8693-057DB7832A1F}" srcOrd="0" destOrd="0" presId="urn:microsoft.com/office/officeart/2005/8/layout/vProcess5"/>
    <dgm:cxn modelId="{369B7B7C-B6CE-43AF-9D25-30D12840D9B1}" type="presOf" srcId="{97BCD481-EE23-4619-B168-292251621156}" destId="{38B4A545-ECAF-4EB7-8097-9AC188B2FC6E}" srcOrd="1" destOrd="0" presId="urn:microsoft.com/office/officeart/2005/8/layout/vProcess5"/>
    <dgm:cxn modelId="{E6CEBF86-E5ED-4BEA-9645-0B25481A0FF4}" srcId="{474C1FA4-E698-4D28-942E-062457EB5BAC}" destId="{E9301D4D-6865-4B7F-A196-95989848BF57}" srcOrd="1" destOrd="0" parTransId="{F0ED725C-6B63-4DF2-B556-3D5C0BA8BBBE}" sibTransId="{4DA090AF-B173-4BC6-BD5B-383E02F66E08}"/>
    <dgm:cxn modelId="{5B35C19C-7998-43C9-A173-38F06EA106DA}" type="presOf" srcId="{E9301D4D-6865-4B7F-A196-95989848BF57}" destId="{A2572EA1-DBBD-4EC4-BFDA-28C14C0F6B97}" srcOrd="1" destOrd="0" presId="urn:microsoft.com/office/officeart/2005/8/layout/vProcess5"/>
    <dgm:cxn modelId="{7A4BA8C4-9318-455B-87E2-87EB62620302}" type="presOf" srcId="{2CC77FD7-C9F3-4482-9648-C436A69900BD}" destId="{EC377058-A868-4079-A3FD-163467D3C7CC}" srcOrd="0" destOrd="0" presId="urn:microsoft.com/office/officeart/2005/8/layout/vProcess5"/>
    <dgm:cxn modelId="{3334CACE-7A21-4D8B-90A9-CA9059D70A42}" srcId="{474C1FA4-E698-4D28-942E-062457EB5BAC}" destId="{97BCD481-EE23-4619-B168-292251621156}" srcOrd="2" destOrd="0" parTransId="{73F4AF08-74BB-494E-98C1-5FC897F8DB86}" sibTransId="{AB88A0DA-1B11-40EE-9F82-B2BE76DAE6CF}"/>
    <dgm:cxn modelId="{B1FF48D4-4A7C-4CF1-8991-5CBA5421C77A}" srcId="{474C1FA4-E698-4D28-942E-062457EB5BAC}" destId="{2CC77FD7-C9F3-4482-9648-C436A69900BD}" srcOrd="0" destOrd="0" parTransId="{29F9F384-384A-45E0-87F9-253FF30BD614}" sibTransId="{B3B141B8-D6B3-46DE-8A4A-6B3710780F1F}"/>
    <dgm:cxn modelId="{38623AF9-3F83-4278-962D-E1D95267CA11}" type="presOf" srcId="{4DA090AF-B173-4BC6-BD5B-383E02F66E08}" destId="{427611FF-FE07-4590-9B58-E542E169191F}" srcOrd="0" destOrd="0" presId="urn:microsoft.com/office/officeart/2005/8/layout/vProcess5"/>
    <dgm:cxn modelId="{ED9BC7FB-BB33-4940-AF28-7C6244F18036}" type="presOf" srcId="{2CC77FD7-C9F3-4482-9648-C436A69900BD}" destId="{28F276EB-4C57-4BDD-87A3-7FE591DD5C05}" srcOrd="1" destOrd="0" presId="urn:microsoft.com/office/officeart/2005/8/layout/vProcess5"/>
    <dgm:cxn modelId="{6BDE735D-AD27-4938-99C0-AE09B4C1AEA2}" type="presParOf" srcId="{99330853-27BD-49BB-8693-057DB7832A1F}" destId="{D5013041-0F83-4D54-8AD4-7D2F59B20568}" srcOrd="0" destOrd="0" presId="urn:microsoft.com/office/officeart/2005/8/layout/vProcess5"/>
    <dgm:cxn modelId="{9246B5A4-C604-4B1E-9D9B-CB23EE231974}" type="presParOf" srcId="{99330853-27BD-49BB-8693-057DB7832A1F}" destId="{EC377058-A868-4079-A3FD-163467D3C7CC}" srcOrd="1" destOrd="0" presId="urn:microsoft.com/office/officeart/2005/8/layout/vProcess5"/>
    <dgm:cxn modelId="{ED40FDBA-81D8-4DD9-A438-E54A26AC891A}" type="presParOf" srcId="{99330853-27BD-49BB-8693-057DB7832A1F}" destId="{093D0CDA-6041-4C0F-92BE-8DF93698761D}" srcOrd="2" destOrd="0" presId="urn:microsoft.com/office/officeart/2005/8/layout/vProcess5"/>
    <dgm:cxn modelId="{E6528A77-926D-484E-956B-17E3C9AB20A1}" type="presParOf" srcId="{99330853-27BD-49BB-8693-057DB7832A1F}" destId="{D2B803FC-01A9-40B4-BE18-E7B6CE689E67}" srcOrd="3" destOrd="0" presId="urn:microsoft.com/office/officeart/2005/8/layout/vProcess5"/>
    <dgm:cxn modelId="{0B913F82-1F6B-4E0E-8655-F339C89EE402}" type="presParOf" srcId="{99330853-27BD-49BB-8693-057DB7832A1F}" destId="{3892E19E-08B9-49C4-9BE4-A750DE6CEF52}" srcOrd="4" destOrd="0" presId="urn:microsoft.com/office/officeart/2005/8/layout/vProcess5"/>
    <dgm:cxn modelId="{521C0D98-D196-4D71-814F-9C7D14616693}" type="presParOf" srcId="{99330853-27BD-49BB-8693-057DB7832A1F}" destId="{427611FF-FE07-4590-9B58-E542E169191F}" srcOrd="5" destOrd="0" presId="urn:microsoft.com/office/officeart/2005/8/layout/vProcess5"/>
    <dgm:cxn modelId="{D6497EB1-D823-4B03-B02A-1089A13AC598}" type="presParOf" srcId="{99330853-27BD-49BB-8693-057DB7832A1F}" destId="{28F276EB-4C57-4BDD-87A3-7FE591DD5C05}" srcOrd="6" destOrd="0" presId="urn:microsoft.com/office/officeart/2005/8/layout/vProcess5"/>
    <dgm:cxn modelId="{32CB13D3-6296-45D5-8573-5D267B16C77A}" type="presParOf" srcId="{99330853-27BD-49BB-8693-057DB7832A1F}" destId="{A2572EA1-DBBD-4EC4-BFDA-28C14C0F6B97}" srcOrd="7" destOrd="0" presId="urn:microsoft.com/office/officeart/2005/8/layout/vProcess5"/>
    <dgm:cxn modelId="{FC424077-22D8-42F9-99B1-765F14E8B3F0}" type="presParOf" srcId="{99330853-27BD-49BB-8693-057DB7832A1F}" destId="{38B4A545-ECAF-4EB7-8097-9AC188B2FC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15713-5D26-446D-A052-3F67B3B5B16A}" type="doc">
      <dgm:prSet loTypeId="urn:microsoft.com/office/officeart/2018/2/layout/IconVerticalSolidList" loCatId="icon" qsTypeId="urn:microsoft.com/office/officeart/2005/8/quickstyle/3d3" qsCatId="3D" csTypeId="urn:microsoft.com/office/officeart/2018/5/colors/Iconchunking_neutralbg_colorful1" csCatId="colorful" phldr="1"/>
      <dgm:spPr/>
      <dgm:t>
        <a:bodyPr/>
        <a:lstStyle/>
        <a:p>
          <a:endParaRPr lang="en-US"/>
        </a:p>
      </dgm:t>
    </dgm:pt>
    <dgm:pt modelId="{71B6F316-F53F-47BC-AAAB-FB381219F327}">
      <dgm:prSet custT="1"/>
      <dgm:spPr/>
      <dgm:t>
        <a:bodyPr/>
        <a:lstStyle/>
        <a:p>
          <a:pPr>
            <a:lnSpc>
              <a:spcPct val="100000"/>
            </a:lnSpc>
          </a:pPr>
          <a:r>
            <a:rPr lang="en-US" sz="6000" dirty="0"/>
            <a:t>A. Rear-end accidents</a:t>
          </a:r>
        </a:p>
      </dgm:t>
    </dgm:pt>
    <dgm:pt modelId="{C2A81B50-4D56-4488-AC7B-64C83EFB7D8D}" type="parTrans" cxnId="{149B0585-E545-4AA4-9EB9-147479DF9641}">
      <dgm:prSet/>
      <dgm:spPr/>
      <dgm:t>
        <a:bodyPr/>
        <a:lstStyle/>
        <a:p>
          <a:endParaRPr lang="en-US"/>
        </a:p>
      </dgm:t>
    </dgm:pt>
    <dgm:pt modelId="{106AE4F8-F25A-4BF1-A031-CE1658695317}" type="sibTrans" cxnId="{149B0585-E545-4AA4-9EB9-147479DF9641}">
      <dgm:prSet/>
      <dgm:spPr/>
      <dgm:t>
        <a:bodyPr/>
        <a:lstStyle/>
        <a:p>
          <a:endParaRPr lang="en-US"/>
        </a:p>
      </dgm:t>
    </dgm:pt>
    <dgm:pt modelId="{6C613A46-7ABA-4E53-A778-79F6DE79EDE6}">
      <dgm:prSet custT="1"/>
      <dgm:spPr/>
      <dgm:t>
        <a:bodyPr/>
        <a:lstStyle/>
        <a:p>
          <a:pPr>
            <a:lnSpc>
              <a:spcPct val="100000"/>
            </a:lnSpc>
          </a:pPr>
          <a:r>
            <a:rPr lang="en-US" sz="6000" dirty="0"/>
            <a:t>C. </a:t>
          </a:r>
          <a:r>
            <a:rPr lang="en-US" sz="5400" dirty="0"/>
            <a:t>Side swipe accidents</a:t>
          </a:r>
        </a:p>
      </dgm:t>
    </dgm:pt>
    <dgm:pt modelId="{45B7087B-933E-4289-8700-E9AB917BA579}" type="parTrans" cxnId="{3A87753F-6964-4AFF-B801-134F48879810}">
      <dgm:prSet/>
      <dgm:spPr/>
      <dgm:t>
        <a:bodyPr/>
        <a:lstStyle/>
        <a:p>
          <a:endParaRPr lang="en-US"/>
        </a:p>
      </dgm:t>
    </dgm:pt>
    <dgm:pt modelId="{CF0B1840-C845-4D93-BE86-2D0FEE027104}" type="sibTrans" cxnId="{3A87753F-6964-4AFF-B801-134F48879810}">
      <dgm:prSet/>
      <dgm:spPr/>
      <dgm:t>
        <a:bodyPr/>
        <a:lstStyle/>
        <a:p>
          <a:endParaRPr lang="en-US"/>
        </a:p>
      </dgm:t>
    </dgm:pt>
    <dgm:pt modelId="{1E14A404-478B-471E-A797-E6D194659CAC}">
      <dgm:prSet custT="1"/>
      <dgm:spPr/>
      <dgm:t>
        <a:bodyPr/>
        <a:lstStyle/>
        <a:p>
          <a:pPr>
            <a:lnSpc>
              <a:spcPct val="100000"/>
            </a:lnSpc>
          </a:pPr>
          <a:r>
            <a:rPr lang="en-US" sz="6000" dirty="0"/>
            <a:t>B. Unsafe backing</a:t>
          </a:r>
        </a:p>
      </dgm:t>
    </dgm:pt>
    <dgm:pt modelId="{79FB4FB9-2AF1-4D94-8838-4496117D23D7}" type="sibTrans" cxnId="{3C90AFCD-3138-41A3-A219-B107C4738771}">
      <dgm:prSet/>
      <dgm:spPr/>
      <dgm:t>
        <a:bodyPr/>
        <a:lstStyle/>
        <a:p>
          <a:endParaRPr lang="en-US"/>
        </a:p>
      </dgm:t>
    </dgm:pt>
    <dgm:pt modelId="{A99D70EA-8356-4F1E-9FD0-01A4AACDE44C}" type="parTrans" cxnId="{3C90AFCD-3138-41A3-A219-B107C4738771}">
      <dgm:prSet/>
      <dgm:spPr/>
      <dgm:t>
        <a:bodyPr/>
        <a:lstStyle/>
        <a:p>
          <a:endParaRPr lang="en-US"/>
        </a:p>
      </dgm:t>
    </dgm:pt>
    <dgm:pt modelId="{67ED95D4-285C-4AF5-BF2F-DBF9CCDF6680}" type="pres">
      <dgm:prSet presAssocID="{DE315713-5D26-446D-A052-3F67B3B5B16A}" presName="root" presStyleCnt="0">
        <dgm:presLayoutVars>
          <dgm:dir/>
          <dgm:resizeHandles val="exact"/>
        </dgm:presLayoutVars>
      </dgm:prSet>
      <dgm:spPr/>
    </dgm:pt>
    <dgm:pt modelId="{1750A8A4-42DF-4E19-AE97-8ADA07228620}" type="pres">
      <dgm:prSet presAssocID="{71B6F316-F53F-47BC-AAAB-FB381219F327}" presName="compNode" presStyleCnt="0"/>
      <dgm:spPr/>
    </dgm:pt>
    <dgm:pt modelId="{F5D21A1A-0F9E-4A44-BB40-D8B4207CDB72}" type="pres">
      <dgm:prSet presAssocID="{71B6F316-F53F-47BC-AAAB-FB381219F327}" presName="bgRect" presStyleLbl="bgShp" presStyleIdx="0" presStyleCnt="3" custLinFactNeighborX="-17126" custLinFactNeighborY="2291"/>
      <dgm:spPr/>
    </dgm:pt>
    <dgm:pt modelId="{DECD5BB7-DFE3-4CC9-8A01-5B9432B46790}" type="pres">
      <dgm:prSet presAssocID="{71B6F316-F53F-47BC-AAAB-FB381219F32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an"/>
        </a:ext>
      </dgm:extLst>
    </dgm:pt>
    <dgm:pt modelId="{B583F851-8C54-4E89-B83B-66592EC05AEF}" type="pres">
      <dgm:prSet presAssocID="{71B6F316-F53F-47BC-AAAB-FB381219F327}" presName="spaceRect" presStyleCnt="0"/>
      <dgm:spPr/>
    </dgm:pt>
    <dgm:pt modelId="{7FAABA55-BFD9-49BB-B73A-C9B38A753F6A}" type="pres">
      <dgm:prSet presAssocID="{71B6F316-F53F-47BC-AAAB-FB381219F327}" presName="parTx" presStyleLbl="revTx" presStyleIdx="0" presStyleCnt="3">
        <dgm:presLayoutVars>
          <dgm:chMax val="0"/>
          <dgm:chPref val="0"/>
        </dgm:presLayoutVars>
      </dgm:prSet>
      <dgm:spPr/>
    </dgm:pt>
    <dgm:pt modelId="{8D133104-657D-4ED4-A179-3795407C8EE7}" type="pres">
      <dgm:prSet presAssocID="{106AE4F8-F25A-4BF1-A031-CE1658695317}" presName="sibTrans" presStyleCnt="0"/>
      <dgm:spPr/>
    </dgm:pt>
    <dgm:pt modelId="{7C7D7FC5-2B19-478A-AF66-9E0A013E10BE}" type="pres">
      <dgm:prSet presAssocID="{1E14A404-478B-471E-A797-E6D194659CAC}" presName="compNode" presStyleCnt="0"/>
      <dgm:spPr/>
    </dgm:pt>
    <dgm:pt modelId="{998A5865-B34C-4A1C-BBA1-4D8C71AE9660}" type="pres">
      <dgm:prSet presAssocID="{1E14A404-478B-471E-A797-E6D194659CAC}" presName="bgRect" presStyleLbl="bgShp" presStyleIdx="1" presStyleCnt="3"/>
      <dgm:spPr/>
    </dgm:pt>
    <dgm:pt modelId="{3DF87BC4-7748-4067-97B2-7538E61234E3}" type="pres">
      <dgm:prSet presAssocID="{1E14A404-478B-471E-A797-E6D194659CAC}" presName="iconRect" presStyleLbl="node1" presStyleIdx="1" presStyleCnt="3"/>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mbulance"/>
        </a:ext>
      </dgm:extLst>
    </dgm:pt>
    <dgm:pt modelId="{18379626-4F09-465D-A768-E1043338EF50}" type="pres">
      <dgm:prSet presAssocID="{1E14A404-478B-471E-A797-E6D194659CAC}" presName="spaceRect" presStyleCnt="0"/>
      <dgm:spPr/>
    </dgm:pt>
    <dgm:pt modelId="{BACBA10D-C991-48B5-A51D-89B4BA90FFAD}" type="pres">
      <dgm:prSet presAssocID="{1E14A404-478B-471E-A797-E6D194659CAC}" presName="parTx" presStyleLbl="revTx" presStyleIdx="1" presStyleCnt="3">
        <dgm:presLayoutVars>
          <dgm:chMax val="0"/>
          <dgm:chPref val="0"/>
        </dgm:presLayoutVars>
      </dgm:prSet>
      <dgm:spPr/>
    </dgm:pt>
    <dgm:pt modelId="{78C554C5-2070-4693-A354-5BAC3103BF9A}" type="pres">
      <dgm:prSet presAssocID="{79FB4FB9-2AF1-4D94-8838-4496117D23D7}" presName="sibTrans" presStyleCnt="0"/>
      <dgm:spPr/>
    </dgm:pt>
    <dgm:pt modelId="{2CDAF0D4-AB23-4F49-B326-09B3909BEF00}" type="pres">
      <dgm:prSet presAssocID="{6C613A46-7ABA-4E53-A778-79F6DE79EDE6}" presName="compNode" presStyleCnt="0"/>
      <dgm:spPr/>
    </dgm:pt>
    <dgm:pt modelId="{12BC6A77-1E06-4685-9878-B26B0E171C40}" type="pres">
      <dgm:prSet presAssocID="{6C613A46-7ABA-4E53-A778-79F6DE79EDE6}" presName="bgRect" presStyleLbl="bgShp" presStyleIdx="2" presStyleCnt="3" custLinFactNeighborX="-2399" custLinFactNeighborY="-3416"/>
      <dgm:spPr/>
    </dgm:pt>
    <dgm:pt modelId="{8DAC9983-3FBB-446C-8690-835AB9FCAC23}" type="pres">
      <dgm:prSet presAssocID="{6C613A46-7ABA-4E53-A778-79F6DE79ED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r"/>
        </a:ext>
      </dgm:extLst>
    </dgm:pt>
    <dgm:pt modelId="{EE5C49C4-4411-4647-9177-970D10FD8EAA}" type="pres">
      <dgm:prSet presAssocID="{6C613A46-7ABA-4E53-A778-79F6DE79EDE6}" presName="spaceRect" presStyleCnt="0"/>
      <dgm:spPr/>
    </dgm:pt>
    <dgm:pt modelId="{2DA2B33A-4B1E-4E5C-BC5A-81A54225BAB3}" type="pres">
      <dgm:prSet presAssocID="{6C613A46-7ABA-4E53-A778-79F6DE79EDE6}" presName="parTx" presStyleLbl="revTx" presStyleIdx="2" presStyleCnt="3">
        <dgm:presLayoutVars>
          <dgm:chMax val="0"/>
          <dgm:chPref val="0"/>
        </dgm:presLayoutVars>
      </dgm:prSet>
      <dgm:spPr/>
    </dgm:pt>
  </dgm:ptLst>
  <dgm:cxnLst>
    <dgm:cxn modelId="{FF80A30A-6E72-48C9-88E7-2866577F4AEF}" type="presOf" srcId="{1E14A404-478B-471E-A797-E6D194659CAC}" destId="{BACBA10D-C991-48B5-A51D-89B4BA90FFAD}" srcOrd="0" destOrd="0" presId="urn:microsoft.com/office/officeart/2018/2/layout/IconVerticalSolidList"/>
    <dgm:cxn modelId="{3986CF24-366C-42F1-AE1A-396DD2255666}" type="presOf" srcId="{DE315713-5D26-446D-A052-3F67B3B5B16A}" destId="{67ED95D4-285C-4AF5-BF2F-DBF9CCDF6680}" srcOrd="0" destOrd="0" presId="urn:microsoft.com/office/officeart/2018/2/layout/IconVerticalSolidList"/>
    <dgm:cxn modelId="{3A87753F-6964-4AFF-B801-134F48879810}" srcId="{DE315713-5D26-446D-A052-3F67B3B5B16A}" destId="{6C613A46-7ABA-4E53-A778-79F6DE79EDE6}" srcOrd="2" destOrd="0" parTransId="{45B7087B-933E-4289-8700-E9AB917BA579}" sibTransId="{CF0B1840-C845-4D93-BE86-2D0FEE027104}"/>
    <dgm:cxn modelId="{149B0585-E545-4AA4-9EB9-147479DF9641}" srcId="{DE315713-5D26-446D-A052-3F67B3B5B16A}" destId="{71B6F316-F53F-47BC-AAAB-FB381219F327}" srcOrd="0" destOrd="0" parTransId="{C2A81B50-4D56-4488-AC7B-64C83EFB7D8D}" sibTransId="{106AE4F8-F25A-4BF1-A031-CE1658695317}"/>
    <dgm:cxn modelId="{AAE9A985-7C4F-4828-AE18-1D8829A1F238}" type="presOf" srcId="{6C613A46-7ABA-4E53-A778-79F6DE79EDE6}" destId="{2DA2B33A-4B1E-4E5C-BC5A-81A54225BAB3}" srcOrd="0" destOrd="0" presId="urn:microsoft.com/office/officeart/2018/2/layout/IconVerticalSolidList"/>
    <dgm:cxn modelId="{7E191F97-D657-4D98-8F5B-1D9FCD40C088}" type="presOf" srcId="{71B6F316-F53F-47BC-AAAB-FB381219F327}" destId="{7FAABA55-BFD9-49BB-B73A-C9B38A753F6A}" srcOrd="0" destOrd="0" presId="urn:microsoft.com/office/officeart/2018/2/layout/IconVerticalSolidList"/>
    <dgm:cxn modelId="{3C90AFCD-3138-41A3-A219-B107C4738771}" srcId="{DE315713-5D26-446D-A052-3F67B3B5B16A}" destId="{1E14A404-478B-471E-A797-E6D194659CAC}" srcOrd="1" destOrd="0" parTransId="{A99D70EA-8356-4F1E-9FD0-01A4AACDE44C}" sibTransId="{79FB4FB9-2AF1-4D94-8838-4496117D23D7}"/>
    <dgm:cxn modelId="{BD1B04FC-B981-4368-8793-5A17B3B96AF2}" type="presParOf" srcId="{67ED95D4-285C-4AF5-BF2F-DBF9CCDF6680}" destId="{1750A8A4-42DF-4E19-AE97-8ADA07228620}" srcOrd="0" destOrd="0" presId="urn:microsoft.com/office/officeart/2018/2/layout/IconVerticalSolidList"/>
    <dgm:cxn modelId="{AF2B8C5C-8998-41E0-AD3F-6C1F2BE08220}" type="presParOf" srcId="{1750A8A4-42DF-4E19-AE97-8ADA07228620}" destId="{F5D21A1A-0F9E-4A44-BB40-D8B4207CDB72}" srcOrd="0" destOrd="0" presId="urn:microsoft.com/office/officeart/2018/2/layout/IconVerticalSolidList"/>
    <dgm:cxn modelId="{A6383478-0F47-4AD9-B6CB-39CD908B57F9}" type="presParOf" srcId="{1750A8A4-42DF-4E19-AE97-8ADA07228620}" destId="{DECD5BB7-DFE3-4CC9-8A01-5B9432B46790}" srcOrd="1" destOrd="0" presId="urn:microsoft.com/office/officeart/2018/2/layout/IconVerticalSolidList"/>
    <dgm:cxn modelId="{3EE128FF-2B8E-4AE6-A9F8-5A2A84A35C8E}" type="presParOf" srcId="{1750A8A4-42DF-4E19-AE97-8ADA07228620}" destId="{B583F851-8C54-4E89-B83B-66592EC05AEF}" srcOrd="2" destOrd="0" presId="urn:microsoft.com/office/officeart/2018/2/layout/IconVerticalSolidList"/>
    <dgm:cxn modelId="{6E2A5FF4-844F-462D-AFE2-D688C38B0517}" type="presParOf" srcId="{1750A8A4-42DF-4E19-AE97-8ADA07228620}" destId="{7FAABA55-BFD9-49BB-B73A-C9B38A753F6A}" srcOrd="3" destOrd="0" presId="urn:microsoft.com/office/officeart/2018/2/layout/IconVerticalSolidList"/>
    <dgm:cxn modelId="{6B0BF5AB-7AA1-4422-B451-F88517B8CDDF}" type="presParOf" srcId="{67ED95D4-285C-4AF5-BF2F-DBF9CCDF6680}" destId="{8D133104-657D-4ED4-A179-3795407C8EE7}" srcOrd="1" destOrd="0" presId="urn:microsoft.com/office/officeart/2018/2/layout/IconVerticalSolidList"/>
    <dgm:cxn modelId="{001AFD42-681A-408B-80AD-B8434BF84D77}" type="presParOf" srcId="{67ED95D4-285C-4AF5-BF2F-DBF9CCDF6680}" destId="{7C7D7FC5-2B19-478A-AF66-9E0A013E10BE}" srcOrd="2" destOrd="0" presId="urn:microsoft.com/office/officeart/2018/2/layout/IconVerticalSolidList"/>
    <dgm:cxn modelId="{CF14A3EA-FE5F-4629-8A7B-BB130A1BDDBB}" type="presParOf" srcId="{7C7D7FC5-2B19-478A-AF66-9E0A013E10BE}" destId="{998A5865-B34C-4A1C-BBA1-4D8C71AE9660}" srcOrd="0" destOrd="0" presId="urn:microsoft.com/office/officeart/2018/2/layout/IconVerticalSolidList"/>
    <dgm:cxn modelId="{7E78431D-433E-4B1F-8BA6-B12E955A08A1}" type="presParOf" srcId="{7C7D7FC5-2B19-478A-AF66-9E0A013E10BE}" destId="{3DF87BC4-7748-4067-97B2-7538E61234E3}" srcOrd="1" destOrd="0" presId="urn:microsoft.com/office/officeart/2018/2/layout/IconVerticalSolidList"/>
    <dgm:cxn modelId="{DB81FD27-45D3-49B8-AE09-C8B77B9FBD8D}" type="presParOf" srcId="{7C7D7FC5-2B19-478A-AF66-9E0A013E10BE}" destId="{18379626-4F09-465D-A768-E1043338EF50}" srcOrd="2" destOrd="0" presId="urn:microsoft.com/office/officeart/2018/2/layout/IconVerticalSolidList"/>
    <dgm:cxn modelId="{368EF2AE-B0A8-41BA-AE0B-A80E17097F61}" type="presParOf" srcId="{7C7D7FC5-2B19-478A-AF66-9E0A013E10BE}" destId="{BACBA10D-C991-48B5-A51D-89B4BA90FFAD}" srcOrd="3" destOrd="0" presId="urn:microsoft.com/office/officeart/2018/2/layout/IconVerticalSolidList"/>
    <dgm:cxn modelId="{50C75D2B-6BD8-402F-A149-1497D634007E}" type="presParOf" srcId="{67ED95D4-285C-4AF5-BF2F-DBF9CCDF6680}" destId="{78C554C5-2070-4693-A354-5BAC3103BF9A}" srcOrd="3" destOrd="0" presId="urn:microsoft.com/office/officeart/2018/2/layout/IconVerticalSolidList"/>
    <dgm:cxn modelId="{AB321C0B-FDCB-485B-A62F-9A2E9C1BE88E}" type="presParOf" srcId="{67ED95D4-285C-4AF5-BF2F-DBF9CCDF6680}" destId="{2CDAF0D4-AB23-4F49-B326-09B3909BEF00}" srcOrd="4" destOrd="0" presId="urn:microsoft.com/office/officeart/2018/2/layout/IconVerticalSolidList"/>
    <dgm:cxn modelId="{86E12534-5A21-4EAE-890D-56352743ADBF}" type="presParOf" srcId="{2CDAF0D4-AB23-4F49-B326-09B3909BEF00}" destId="{12BC6A77-1E06-4685-9878-B26B0E171C40}" srcOrd="0" destOrd="0" presId="urn:microsoft.com/office/officeart/2018/2/layout/IconVerticalSolidList"/>
    <dgm:cxn modelId="{970ADE2B-333B-40C3-9BCE-E86705FB3EF5}" type="presParOf" srcId="{2CDAF0D4-AB23-4F49-B326-09B3909BEF00}" destId="{8DAC9983-3FBB-446C-8690-835AB9FCAC23}" srcOrd="1" destOrd="0" presId="urn:microsoft.com/office/officeart/2018/2/layout/IconVerticalSolidList"/>
    <dgm:cxn modelId="{25EB3FAD-64B7-4A2A-B14E-B1CEFE6D28AA}" type="presParOf" srcId="{2CDAF0D4-AB23-4F49-B326-09B3909BEF00}" destId="{EE5C49C4-4411-4647-9177-970D10FD8EAA}" srcOrd="2" destOrd="0" presId="urn:microsoft.com/office/officeart/2018/2/layout/IconVerticalSolidList"/>
    <dgm:cxn modelId="{1477E190-DCF4-490C-A652-18E7AEC4EDB2}" type="presParOf" srcId="{2CDAF0D4-AB23-4F49-B326-09B3909BEF00}" destId="{2DA2B33A-4B1E-4E5C-BC5A-81A54225BA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77058-A868-4079-A3FD-163467D3C7CC}">
      <dsp:nvSpPr>
        <dsp:cNvPr id="0" name=""/>
        <dsp:cNvSpPr/>
      </dsp:nvSpPr>
      <dsp:spPr>
        <a:xfrm>
          <a:off x="0" y="0"/>
          <a:ext cx="11270433" cy="2987748"/>
        </a:xfrm>
        <a:prstGeom prst="roundRect">
          <a:avLst>
            <a:gd name="adj" fmla="val 10000"/>
          </a:avLst>
        </a:prstGeom>
        <a:solidFill>
          <a:schemeClr val="accent2">
            <a:lumMod val="20000"/>
            <a:lumOff val="8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latin typeface="Trebuchet MS" panose="020B0603020202020204" pitchFamily="34" charset="0"/>
            </a:rPr>
            <a:t>WHAT SHOULD YOU DO IF YOU ARE IN AN ACCIDENT?</a:t>
          </a:r>
        </a:p>
      </dsp:txBody>
      <dsp:txXfrm>
        <a:off x="87508" y="87508"/>
        <a:ext cx="8046420" cy="2812732"/>
      </dsp:txXfrm>
    </dsp:sp>
    <dsp:sp modelId="{093D0CDA-6041-4C0F-92BE-8DF93698761D}">
      <dsp:nvSpPr>
        <dsp:cNvPr id="0" name=""/>
        <dsp:cNvSpPr/>
      </dsp:nvSpPr>
      <dsp:spPr>
        <a:xfrm>
          <a:off x="994450" y="3485706"/>
          <a:ext cx="11270433" cy="2987748"/>
        </a:xfrm>
        <a:prstGeom prst="roundRect">
          <a:avLst>
            <a:gd name="adj" fmla="val 10000"/>
          </a:avLst>
        </a:prstGeom>
        <a:gradFill rotWithShape="0">
          <a:gsLst>
            <a:gs pos="0">
              <a:schemeClr val="accent2">
                <a:hueOff val="1483784"/>
                <a:satOff val="-14633"/>
                <a:lumOff val="34510"/>
                <a:alphaOff val="0"/>
                <a:tint val="96000"/>
                <a:lumMod val="100000"/>
              </a:schemeClr>
            </a:gs>
            <a:gs pos="78000">
              <a:schemeClr val="accent2">
                <a:hueOff val="1483784"/>
                <a:satOff val="-14633"/>
                <a:lumOff val="34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latin typeface="Trebuchet MS" panose="020B0603020202020204" pitchFamily="34" charset="0"/>
            </a:rPr>
            <a:t>WHAT ARE THE PROPER FORMS TO FILL OUT?</a:t>
          </a:r>
        </a:p>
      </dsp:txBody>
      <dsp:txXfrm>
        <a:off x="1081958" y="3573214"/>
        <a:ext cx="8158931" cy="2812732"/>
      </dsp:txXfrm>
    </dsp:sp>
    <dsp:sp modelId="{D2B803FC-01A9-40B4-BE18-E7B6CE689E67}">
      <dsp:nvSpPr>
        <dsp:cNvPr id="0" name=""/>
        <dsp:cNvSpPr/>
      </dsp:nvSpPr>
      <dsp:spPr>
        <a:xfrm>
          <a:off x="1988900" y="6971413"/>
          <a:ext cx="11270433" cy="2987748"/>
        </a:xfrm>
        <a:prstGeom prst="roundRect">
          <a:avLst>
            <a:gd name="adj" fmla="val 10000"/>
          </a:avLst>
        </a:prstGeom>
        <a:gradFill rotWithShape="0">
          <a:gsLst>
            <a:gs pos="0">
              <a:schemeClr val="accent2">
                <a:hueOff val="2967567"/>
                <a:satOff val="-29266"/>
                <a:lumOff val="69020"/>
                <a:alphaOff val="0"/>
                <a:tint val="96000"/>
                <a:lumMod val="100000"/>
              </a:schemeClr>
            </a:gs>
            <a:gs pos="78000">
              <a:schemeClr val="accent2">
                <a:hueOff val="2967567"/>
                <a:satOff val="-29266"/>
                <a:lumOff val="6902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solidFill>
                <a:schemeClr val="tx1"/>
              </a:solidFill>
              <a:latin typeface="Trebuchet MS" panose="020B0603020202020204" pitchFamily="34" charset="0"/>
            </a:rPr>
            <a:t>HOW TO TAKE GREAT PHOTOS?</a:t>
          </a:r>
        </a:p>
      </dsp:txBody>
      <dsp:txXfrm>
        <a:off x="2076408" y="7058921"/>
        <a:ext cx="8158931" cy="2812732"/>
      </dsp:txXfrm>
    </dsp:sp>
    <dsp:sp modelId="{3892E19E-08B9-49C4-9BE4-A750DE6CEF52}">
      <dsp:nvSpPr>
        <dsp:cNvPr id="0" name=""/>
        <dsp:cNvSpPr/>
      </dsp:nvSpPr>
      <dsp:spPr>
        <a:xfrm flipV="1">
          <a:off x="10207800" y="3180981"/>
          <a:ext cx="183231" cy="111492"/>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0249027" y="3208575"/>
        <a:ext cx="100777" cy="83898"/>
      </dsp:txXfrm>
    </dsp:sp>
    <dsp:sp modelId="{427611FF-FE07-4590-9B58-E542E169191F}">
      <dsp:nvSpPr>
        <dsp:cNvPr id="0" name=""/>
        <dsp:cNvSpPr/>
      </dsp:nvSpPr>
      <dsp:spPr>
        <a:xfrm flipV="1">
          <a:off x="11271007" y="6679658"/>
          <a:ext cx="45715" cy="45715"/>
        </a:xfrm>
        <a:prstGeom prst="downArrow">
          <a:avLst>
            <a:gd name="adj1" fmla="val 55000"/>
            <a:gd name="adj2" fmla="val 45000"/>
          </a:avLst>
        </a:prstGeom>
        <a:solidFill>
          <a:schemeClr val="accent2">
            <a:tint val="40000"/>
            <a:alpha val="90000"/>
            <a:hueOff val="3884594"/>
            <a:satOff val="58262"/>
            <a:lumOff val="15134"/>
            <a:alphaOff val="0"/>
          </a:schemeClr>
        </a:solidFill>
        <a:ln w="12700" cap="rnd" cmpd="sng" algn="ctr">
          <a:solidFill>
            <a:schemeClr val="accent2">
              <a:tint val="40000"/>
              <a:alpha val="90000"/>
              <a:hueOff val="3884594"/>
              <a:satOff val="58262"/>
              <a:lumOff val="1513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1281293" y="6690972"/>
        <a:ext cx="25143" cy="34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1A1A-0F9E-4A44-BB40-D8B4207CDB72}">
      <dsp:nvSpPr>
        <dsp:cNvPr id="0" name=""/>
        <dsp:cNvSpPr/>
      </dsp:nvSpPr>
      <dsp:spPr>
        <a:xfrm>
          <a:off x="0" y="78617"/>
          <a:ext cx="13177382" cy="3368744"/>
        </a:xfrm>
        <a:prstGeom prst="roundRect">
          <a:avLst>
            <a:gd name="adj" fmla="val 10000"/>
          </a:avLst>
        </a:prstGeom>
        <a:solidFill>
          <a:schemeClr val="bg1">
            <a:lumMod val="95000"/>
            <a:hueOff val="0"/>
            <a:satOff val="0"/>
            <a:lumOff val="0"/>
            <a:alphaOff val="0"/>
          </a:schemeClr>
        </a:solidFill>
        <a:ln w="12700"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ECD5BB7-DFE3-4CC9-8A01-5B9432B46790}">
      <dsp:nvSpPr>
        <dsp:cNvPr id="0" name=""/>
        <dsp:cNvSpPr/>
      </dsp:nvSpPr>
      <dsp:spPr>
        <a:xfrm>
          <a:off x="1019045" y="759407"/>
          <a:ext cx="1852809" cy="1852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AABA55-BFD9-49BB-B73A-C9B38A753F6A}">
      <dsp:nvSpPr>
        <dsp:cNvPr id="0" name=""/>
        <dsp:cNvSpPr/>
      </dsp:nvSpPr>
      <dsp:spPr>
        <a:xfrm>
          <a:off x="3890900" y="1439"/>
          <a:ext cx="9286481" cy="336874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6525" tIns="356525" rIns="356525" bIns="356525" numCol="1" spcCol="1270" anchor="ctr" anchorCtr="0">
          <a:noAutofit/>
        </a:bodyPr>
        <a:lstStyle/>
        <a:p>
          <a:pPr marL="0" lvl="0" indent="0" algn="l" defTabSz="2667000">
            <a:lnSpc>
              <a:spcPct val="100000"/>
            </a:lnSpc>
            <a:spcBef>
              <a:spcPct val="0"/>
            </a:spcBef>
            <a:spcAft>
              <a:spcPct val="35000"/>
            </a:spcAft>
            <a:buNone/>
          </a:pPr>
          <a:r>
            <a:rPr lang="en-US" sz="6000" kern="1200" dirty="0"/>
            <a:t>A. Rear-end accidents</a:t>
          </a:r>
        </a:p>
      </dsp:txBody>
      <dsp:txXfrm>
        <a:off x="3890900" y="1439"/>
        <a:ext cx="9286481" cy="3368744"/>
      </dsp:txXfrm>
    </dsp:sp>
    <dsp:sp modelId="{998A5865-B34C-4A1C-BBA1-4D8C71AE9660}">
      <dsp:nvSpPr>
        <dsp:cNvPr id="0" name=""/>
        <dsp:cNvSpPr/>
      </dsp:nvSpPr>
      <dsp:spPr>
        <a:xfrm>
          <a:off x="0" y="4212370"/>
          <a:ext cx="13177382" cy="3368744"/>
        </a:xfrm>
        <a:prstGeom prst="roundRect">
          <a:avLst>
            <a:gd name="adj" fmla="val 10000"/>
          </a:avLst>
        </a:prstGeom>
        <a:solidFill>
          <a:schemeClr val="bg1">
            <a:lumMod val="95000"/>
            <a:hueOff val="0"/>
            <a:satOff val="0"/>
            <a:lumOff val="0"/>
            <a:alphaOff val="0"/>
          </a:schemeClr>
        </a:solidFill>
        <a:ln w="12700"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DF87BC4-7748-4067-97B2-7538E61234E3}">
      <dsp:nvSpPr>
        <dsp:cNvPr id="0" name=""/>
        <dsp:cNvSpPr/>
      </dsp:nvSpPr>
      <dsp:spPr>
        <a:xfrm>
          <a:off x="1019045" y="4970338"/>
          <a:ext cx="1852809" cy="1852809"/>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CBA10D-C991-48B5-A51D-89B4BA90FFAD}">
      <dsp:nvSpPr>
        <dsp:cNvPr id="0" name=""/>
        <dsp:cNvSpPr/>
      </dsp:nvSpPr>
      <dsp:spPr>
        <a:xfrm>
          <a:off x="3890900" y="4212370"/>
          <a:ext cx="9286481" cy="336874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6525" tIns="356525" rIns="356525" bIns="356525" numCol="1" spcCol="1270" anchor="ctr" anchorCtr="0">
          <a:noAutofit/>
        </a:bodyPr>
        <a:lstStyle/>
        <a:p>
          <a:pPr marL="0" lvl="0" indent="0" algn="l" defTabSz="2667000">
            <a:lnSpc>
              <a:spcPct val="100000"/>
            </a:lnSpc>
            <a:spcBef>
              <a:spcPct val="0"/>
            </a:spcBef>
            <a:spcAft>
              <a:spcPct val="35000"/>
            </a:spcAft>
            <a:buNone/>
          </a:pPr>
          <a:r>
            <a:rPr lang="en-US" sz="6000" kern="1200" dirty="0"/>
            <a:t>B. Unsafe backing</a:t>
          </a:r>
        </a:p>
      </dsp:txBody>
      <dsp:txXfrm>
        <a:off x="3890900" y="4212370"/>
        <a:ext cx="9286481" cy="3368744"/>
      </dsp:txXfrm>
    </dsp:sp>
    <dsp:sp modelId="{12BC6A77-1E06-4685-9878-B26B0E171C40}">
      <dsp:nvSpPr>
        <dsp:cNvPr id="0" name=""/>
        <dsp:cNvSpPr/>
      </dsp:nvSpPr>
      <dsp:spPr>
        <a:xfrm>
          <a:off x="0" y="8308225"/>
          <a:ext cx="13177382" cy="3368744"/>
        </a:xfrm>
        <a:prstGeom prst="roundRect">
          <a:avLst>
            <a:gd name="adj" fmla="val 10000"/>
          </a:avLst>
        </a:prstGeom>
        <a:solidFill>
          <a:schemeClr val="bg1">
            <a:lumMod val="95000"/>
            <a:hueOff val="0"/>
            <a:satOff val="0"/>
            <a:lumOff val="0"/>
            <a:alphaOff val="0"/>
          </a:schemeClr>
        </a:solidFill>
        <a:ln w="12700"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DAC9983-3FBB-446C-8690-835AB9FCAC23}">
      <dsp:nvSpPr>
        <dsp:cNvPr id="0" name=""/>
        <dsp:cNvSpPr/>
      </dsp:nvSpPr>
      <dsp:spPr>
        <a:xfrm>
          <a:off x="1019045" y="9181269"/>
          <a:ext cx="1852809" cy="18528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A2B33A-4B1E-4E5C-BC5A-81A54225BAB3}">
      <dsp:nvSpPr>
        <dsp:cNvPr id="0" name=""/>
        <dsp:cNvSpPr/>
      </dsp:nvSpPr>
      <dsp:spPr>
        <a:xfrm>
          <a:off x="3890900" y="8423301"/>
          <a:ext cx="9286481" cy="336874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6525" tIns="356525" rIns="356525" bIns="356525" numCol="1" spcCol="1270" anchor="ctr" anchorCtr="0">
          <a:noAutofit/>
        </a:bodyPr>
        <a:lstStyle/>
        <a:p>
          <a:pPr marL="0" lvl="0" indent="0" algn="l" defTabSz="2667000">
            <a:lnSpc>
              <a:spcPct val="100000"/>
            </a:lnSpc>
            <a:spcBef>
              <a:spcPct val="0"/>
            </a:spcBef>
            <a:spcAft>
              <a:spcPct val="35000"/>
            </a:spcAft>
            <a:buNone/>
          </a:pPr>
          <a:r>
            <a:rPr lang="en-US" sz="6000" kern="1200" dirty="0"/>
            <a:t>C. </a:t>
          </a:r>
          <a:r>
            <a:rPr lang="en-US" sz="5400" kern="1200" dirty="0"/>
            <a:t>Side swipe accidents</a:t>
          </a:r>
        </a:p>
      </dsp:txBody>
      <dsp:txXfrm>
        <a:off x="3890900" y="8423301"/>
        <a:ext cx="9286481" cy="33687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06D1EB9-5EC1-4038-A0E5-EF0F901578CF}" type="datetimeFigureOut">
              <a:rPr lang="en-US" smtClean="0"/>
              <a:t>2/18/2022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F093FBD-62A6-478D-A739-88344B9707D6}" type="slidenum">
              <a:rPr lang="en-US" smtClean="0"/>
              <a:t>‹#›</a:t>
            </a:fld>
            <a:endParaRPr lang="en-US" dirty="0"/>
          </a:p>
        </p:txBody>
      </p:sp>
    </p:spTree>
    <p:extLst>
      <p:ext uri="{BB962C8B-B14F-4D97-AF65-F5344CB8AC3E}">
        <p14:creationId xmlns:p14="http://schemas.microsoft.com/office/powerpoint/2010/main" val="338802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Good morning. My name is Terry Butrym</a:t>
            </a:r>
            <a:r>
              <a:rPr lang="en-US" sz="1800" baseline="0" dirty="0">
                <a:latin typeface="Calibri" panose="020F0502020204030204" pitchFamily="34" charset="0"/>
                <a:ea typeface="Calibri" panose="020F0502020204030204" pitchFamily="34" charset="0"/>
                <a:cs typeface="Times New Roman" panose="02020603050405020304" pitchFamily="18" charset="0"/>
              </a:rPr>
              <a:t> and I work in the </a:t>
            </a:r>
            <a:r>
              <a:rPr lang="en-US" sz="1800" dirty="0">
                <a:latin typeface="Calibri" panose="020F0502020204030204" pitchFamily="34" charset="0"/>
                <a:ea typeface="Calibri" panose="020F0502020204030204" pitchFamily="34" charset="0"/>
                <a:cs typeface="Times New Roman" panose="02020603050405020304" pitchFamily="18" charset="0"/>
              </a:rPr>
              <a:t>Risk Management Department as the Liability Manager.  Thank you so much for inviting me to speak with you today. </a:t>
            </a:r>
          </a:p>
          <a:p>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1</a:t>
            </a:fld>
            <a:endParaRPr lang="en-US" dirty="0"/>
          </a:p>
        </p:txBody>
      </p:sp>
    </p:spTree>
    <p:extLst>
      <p:ext uri="{BB962C8B-B14F-4D97-AF65-F5344CB8AC3E}">
        <p14:creationId xmlns:p14="http://schemas.microsoft.com/office/powerpoint/2010/main" val="138390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your packet is the Bus Accident Report for you to complete.  It is pretty self explanatory.  This is something you will fill out either</a:t>
            </a:r>
            <a:r>
              <a:rPr lang="en-US" baseline="0" dirty="0"/>
              <a:t> at the scene of the accident or right when you get back to the office. There is space for your information and the other party’s information.  When filling out the address and phone number, remember to put your work information. This is an internal document, so you will not share it with the other party or have them fill out any portion of it. </a:t>
            </a:r>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10</a:t>
            </a:fld>
            <a:endParaRPr lang="en-US" dirty="0"/>
          </a:p>
        </p:txBody>
      </p:sp>
    </p:spTree>
    <p:extLst>
      <p:ext uri="{BB962C8B-B14F-4D97-AF65-F5344CB8AC3E}">
        <p14:creationId xmlns:p14="http://schemas.microsoft.com/office/powerpoint/2010/main" val="173693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On the second page there is room to describe what happened and space to draw a diagram.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After it is completed, give it to your manager to review and sign. They will forward it to us.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Now we want to share some examples:</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11</a:t>
            </a:fld>
            <a:endParaRPr lang="en-US" dirty="0"/>
          </a:p>
        </p:txBody>
      </p:sp>
    </p:spTree>
    <p:extLst>
      <p:ext uri="{BB962C8B-B14F-4D97-AF65-F5344CB8AC3E}">
        <p14:creationId xmlns:p14="http://schemas.microsoft.com/office/powerpoint/2010/main" val="56450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Calibri" panose="020F0502020204030204" pitchFamily="34" charset="0"/>
                <a:ea typeface="Calibri" panose="020F0502020204030204" pitchFamily="34" charset="0"/>
                <a:cs typeface="Times New Roman" panose="02020603050405020304" pitchFamily="18" charset="0"/>
              </a:rPr>
              <a:t>This is an example of a not so helpful way to fill out the accident description and diagram.  The facts are not clear and the diagram is confusing. </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12</a:t>
            </a:fld>
            <a:endParaRPr lang="en-US" dirty="0"/>
          </a:p>
        </p:txBody>
      </p:sp>
    </p:spTree>
    <p:extLst>
      <p:ext uri="{BB962C8B-B14F-4D97-AF65-F5344CB8AC3E}">
        <p14:creationId xmlns:p14="http://schemas.microsoft.com/office/powerpoint/2010/main" val="146267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This next slide shows a great example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The facts are clear and concise</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The streets are labeled as ae the cars.</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And it show the point of impact.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Anyone looking at this can see what happened and most likely who is at fault.</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13</a:t>
            </a:fld>
            <a:endParaRPr lang="en-US" dirty="0"/>
          </a:p>
        </p:txBody>
      </p:sp>
    </p:spTree>
    <p:extLst>
      <p:ext uri="{BB962C8B-B14F-4D97-AF65-F5344CB8AC3E}">
        <p14:creationId xmlns:p14="http://schemas.microsoft.com/office/powerpoint/2010/main" val="154688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Calibri" panose="020F0502020204030204" pitchFamily="34" charset="0"/>
                <a:ea typeface="Calibri" panose="020F0502020204030204" pitchFamily="34" charset="0"/>
                <a:cs typeface="Times New Roman" panose="02020603050405020304" pitchFamily="18" charset="0"/>
              </a:rPr>
              <a:t>Here is the Incident Repot Form.  If you are involved in a non-vehicle accident this is the form you would fill out.  And example would be if you tripped over a curb and fell while working.  Once completed, you will have your manager review, sign, and they will email it to us. </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14</a:t>
            </a:fld>
            <a:endParaRPr lang="en-US" dirty="0"/>
          </a:p>
        </p:txBody>
      </p:sp>
    </p:spTree>
    <p:extLst>
      <p:ext uri="{BB962C8B-B14F-4D97-AF65-F5344CB8AC3E}">
        <p14:creationId xmlns:p14="http://schemas.microsoft.com/office/powerpoint/2010/main" val="382556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Calibri" panose="020F0502020204030204" pitchFamily="34" charset="0"/>
                <a:ea typeface="Calibri" panose="020F0502020204030204" pitchFamily="34" charset="0"/>
                <a:cs typeface="Times New Roman" panose="02020603050405020304" pitchFamily="18" charset="0"/>
              </a:rPr>
              <a:t>This</a:t>
            </a:r>
            <a:r>
              <a:rPr lang="en-US" sz="1800" baseline="0" dirty="0">
                <a:latin typeface="Calibri" panose="020F0502020204030204" pitchFamily="34" charset="0"/>
                <a:ea typeface="Calibri" panose="020F0502020204030204" pitchFamily="34" charset="0"/>
                <a:cs typeface="Times New Roman" panose="02020603050405020304" pitchFamily="18" charset="0"/>
              </a:rPr>
              <a:t> is a Courtesy card that you will want to give to all of the passengers that are on the bus at the time of the accident.  Please have them fill it out while still on the bus and give it to you before getting off the bus.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15</a:t>
            </a:fld>
            <a:endParaRPr lang="en-US" dirty="0"/>
          </a:p>
        </p:txBody>
      </p:sp>
    </p:spTree>
    <p:extLst>
      <p:ext uri="{BB962C8B-B14F-4D97-AF65-F5344CB8AC3E}">
        <p14:creationId xmlns:p14="http://schemas.microsoft.com/office/powerpoint/2010/main" val="1841928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Calibri" panose="020F0502020204030204" pitchFamily="34" charset="0"/>
                <a:ea typeface="Calibri" panose="020F0502020204030204" pitchFamily="34" charset="0"/>
                <a:cs typeface="Times New Roman" panose="02020603050405020304" pitchFamily="18" charset="0"/>
              </a:rPr>
              <a:t>I talked a little earlier about using your cell phone to take photos of the other person’s information. It is also beneficial to use your cell phone to take pictures of the cars and scene as this helps with our investigation. Now, if possible, we recommend taking pictures of the other person’s car first. It’s best to take photos from every corner standing about 5 feet from the car. Then, take pictures of the front and back of the car including the license plate.  You can then focus on the damaged area, from close and far away.  Finally take photos of the scene, and of the County Bus you are driving.  The more pictures the better. </a:t>
            </a:r>
          </a:p>
          <a:p>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16</a:t>
            </a:fld>
            <a:endParaRPr lang="en-US" dirty="0"/>
          </a:p>
        </p:txBody>
      </p:sp>
    </p:spTree>
    <p:extLst>
      <p:ext uri="{BB962C8B-B14F-4D97-AF65-F5344CB8AC3E}">
        <p14:creationId xmlns:p14="http://schemas.microsoft.com/office/powerpoint/2010/main" val="371148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Now for some fun facts.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Last year Risk Management received claims against the county in excess of 38 million</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The reason we highlight this slide is to show that each claim is investigated very thoroughly, and we paid approx.. $52,000.</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17</a:t>
            </a:fld>
            <a:endParaRPr lang="en-US" dirty="0"/>
          </a:p>
        </p:txBody>
      </p:sp>
    </p:spTree>
    <p:extLst>
      <p:ext uri="{BB962C8B-B14F-4D97-AF65-F5344CB8AC3E}">
        <p14:creationId xmlns:p14="http://schemas.microsoft.com/office/powerpoint/2010/main" val="3741350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In conclusion, Remember, no accident is too small to report.</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Your safe driving makes a difference.</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Most County vehicle have GPS which track a driver going 10 miles or more over the speed limit for over 4 minutes and it also tracks if a vehicle is stopped and idling for more than an hour. </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And lastly, Risk Management is always here to help, so don’t ever hesitate contacting us.</a:t>
            </a:r>
          </a:p>
          <a:p>
            <a:r>
              <a:rPr lang="en-US" sz="1800" dirty="0">
                <a:latin typeface="Calibri" panose="020F0502020204030204" pitchFamily="34" charset="0"/>
                <a:ea typeface="Calibri" panose="020F0502020204030204" pitchFamily="34" charset="0"/>
                <a:cs typeface="Times New Roman" panose="02020603050405020304" pitchFamily="18" charset="0"/>
              </a:rPr>
              <a:t>Now I’ll turn it over to Terry to discuss TAT, and then answer your questions. </a:t>
            </a:r>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18</a:t>
            </a:fld>
            <a:endParaRPr lang="en-US" dirty="0"/>
          </a:p>
        </p:txBody>
      </p:sp>
    </p:spTree>
    <p:extLst>
      <p:ext uri="{BB962C8B-B14F-4D97-AF65-F5344CB8AC3E}">
        <p14:creationId xmlns:p14="http://schemas.microsoft.com/office/powerpoint/2010/main" val="262795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19</a:t>
            </a:fld>
            <a:endParaRPr lang="en-US" dirty="0"/>
          </a:p>
        </p:txBody>
      </p:sp>
    </p:spTree>
    <p:extLst>
      <p:ext uri="{BB962C8B-B14F-4D97-AF65-F5344CB8AC3E}">
        <p14:creationId xmlns:p14="http://schemas.microsoft.com/office/powerpoint/2010/main" val="315348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 the pest</a:t>
            </a:r>
            <a:r>
              <a:rPr lang="en-US" baseline="0" dirty="0"/>
              <a:t> practices if you are in an accident while driving a County Bus.  We will also touch on what to do if you are in an accident while at work in your own vehicle. </a:t>
            </a:r>
          </a:p>
          <a:p>
            <a:r>
              <a:rPr lang="en-US" baseline="0" dirty="0"/>
              <a:t>I’m sure if I took a poll on who has been in an auto accident most of you would raise your hand.  There are many similarities on what you will do after an accident while driving a County bus versus your own vehicle, but there are significant differences as well.  Today we will focus on the specific forms to fill out and discuss how to take great pictures at the scene. </a:t>
            </a:r>
          </a:p>
        </p:txBody>
      </p:sp>
      <p:sp>
        <p:nvSpPr>
          <p:cNvPr id="4" name="Slide Number Placeholder 3"/>
          <p:cNvSpPr>
            <a:spLocks noGrp="1"/>
          </p:cNvSpPr>
          <p:nvPr>
            <p:ph type="sldNum" sz="quarter" idx="5"/>
          </p:nvPr>
        </p:nvSpPr>
        <p:spPr/>
        <p:txBody>
          <a:bodyPr/>
          <a:lstStyle/>
          <a:p>
            <a:fld id="{0F093FBD-62A6-478D-A739-88344B9707D6}" type="slidenum">
              <a:rPr lang="en-US" smtClean="0"/>
              <a:t>2</a:t>
            </a:fld>
            <a:endParaRPr lang="en-US" dirty="0"/>
          </a:p>
        </p:txBody>
      </p:sp>
    </p:spTree>
    <p:extLst>
      <p:ext uri="{BB962C8B-B14F-4D97-AF65-F5344CB8AC3E}">
        <p14:creationId xmlns:p14="http://schemas.microsoft.com/office/powerpoint/2010/main" val="3348064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Also in your packet is the Vehicle Accident Report for you to complete.  It is pretty straight forward.</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This is something you will complete either at the scene or right when you get back to the office.  Remember to put your work address and phone number.</a:t>
            </a:r>
          </a:p>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This is an internal document, so you will not share it with the other party or have them complete any part of it.</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25</a:t>
            </a:fld>
            <a:endParaRPr lang="en-US" dirty="0"/>
          </a:p>
        </p:txBody>
      </p:sp>
    </p:spTree>
    <p:extLst>
      <p:ext uri="{BB962C8B-B14F-4D97-AF65-F5344CB8AC3E}">
        <p14:creationId xmlns:p14="http://schemas.microsoft.com/office/powerpoint/2010/main" val="26357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Arial" panose="020B0604020202020204" pitchFamily="34" charset="0"/>
                <a:ea typeface="Calibri" panose="020F0502020204030204" pitchFamily="34" charset="0"/>
                <a:cs typeface="Times New Roman" panose="02020603050405020304" pitchFamily="18" charset="0"/>
              </a:rPr>
              <a:t>Now it goes without saying, the goal is for all employees to drive safely and avoid getting into an accident.</a:t>
            </a:r>
          </a:p>
          <a:p>
            <a:pPr>
              <a:lnSpc>
                <a:spcPct val="107000"/>
              </a:lnSpc>
              <a:spcAft>
                <a:spcPts val="809"/>
              </a:spcAft>
            </a:pPr>
            <a:r>
              <a:rPr lang="en-US" sz="1800" dirty="0">
                <a:latin typeface="Arial" panose="020B0604020202020204" pitchFamily="34" charset="0"/>
                <a:ea typeface="Calibri" panose="020F0502020204030204" pitchFamily="34" charset="0"/>
                <a:cs typeface="Times New Roman" panose="02020603050405020304" pitchFamily="18" charset="0"/>
              </a:rPr>
              <a:t>Reducing at fault claims lowers the County’s insurance premiums and decreases the claims and litigation costs.</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33FEA6-6B7B-4478-97AF-55154DF64F8F}" type="slidenum">
              <a:rPr lang="en-US" smtClean="0"/>
              <a:t>3</a:t>
            </a:fld>
            <a:endParaRPr lang="en-US" dirty="0"/>
          </a:p>
        </p:txBody>
      </p:sp>
    </p:spTree>
    <p:extLst>
      <p:ext uri="{BB962C8B-B14F-4D97-AF65-F5344CB8AC3E}">
        <p14:creationId xmlns:p14="http://schemas.microsoft.com/office/powerpoint/2010/main" val="394234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Time for our first question…. What does everyone think the most common type of accident that occurs in County Vehicles?</a:t>
            </a:r>
          </a:p>
          <a:p>
            <a:pPr marL="346843" indent="-346843">
              <a:buFont typeface="+mj-lt"/>
              <a:buAutoNum type="alphaUcPeriod"/>
            </a:pPr>
            <a:r>
              <a:rPr lang="en-US" sz="1800" dirty="0">
                <a:latin typeface="Calibri" panose="020F0502020204030204" pitchFamily="34" charset="0"/>
                <a:ea typeface="Calibri" panose="020F0502020204030204" pitchFamily="34" charset="0"/>
                <a:cs typeface="Times New Roman" panose="02020603050405020304" pitchFamily="18" charset="0"/>
              </a:rPr>
              <a:t>Rear end accidents</a:t>
            </a:r>
          </a:p>
          <a:p>
            <a:pPr marL="346843" indent="-346843">
              <a:buFont typeface="+mj-lt"/>
              <a:buAutoNum type="alphaUcPeriod"/>
            </a:pPr>
            <a:r>
              <a:rPr lang="en-US" sz="1800" dirty="0">
                <a:latin typeface="Calibri" panose="020F0502020204030204" pitchFamily="34" charset="0"/>
                <a:ea typeface="Calibri" panose="020F0502020204030204" pitchFamily="34" charset="0"/>
                <a:cs typeface="Times New Roman" panose="02020603050405020304" pitchFamily="18" charset="0"/>
              </a:rPr>
              <a:t>Side swipe accidents</a:t>
            </a:r>
          </a:p>
          <a:p>
            <a:pPr marL="346843" indent="-346843">
              <a:buFont typeface="+mj-lt"/>
              <a:buAutoNum type="alphaUcPeriod"/>
            </a:pPr>
            <a:r>
              <a:rPr lang="en-US" sz="1800" dirty="0">
                <a:latin typeface="Calibri" panose="020F0502020204030204" pitchFamily="34" charset="0"/>
                <a:ea typeface="Calibri" panose="020F0502020204030204" pitchFamily="34" charset="0"/>
                <a:cs typeface="Times New Roman" panose="02020603050405020304" pitchFamily="18" charset="0"/>
              </a:rPr>
              <a:t>Unsafe backing accidents</a:t>
            </a:r>
          </a:p>
          <a:p>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4</a:t>
            </a:fld>
            <a:endParaRPr lang="en-US" dirty="0"/>
          </a:p>
        </p:txBody>
      </p:sp>
    </p:spTree>
    <p:extLst>
      <p:ext uri="{BB962C8B-B14F-4D97-AF65-F5344CB8AC3E}">
        <p14:creationId xmlns:p14="http://schemas.microsoft.com/office/powerpoint/2010/main" val="90163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latin typeface="Calibri" panose="020F0502020204030204" pitchFamily="34" charset="0"/>
                <a:ea typeface="Calibri" panose="020F0502020204030204" pitchFamily="34" charset="0"/>
                <a:cs typeface="Times New Roman" panose="02020603050405020304" pitchFamily="18" charset="0"/>
              </a:rPr>
              <a:t>If you guessed C—unsafe backing accidents, you are correct.   We all have a lot going on and it’s easy to become distracted.  It’s best practice before getting into your County vehicle to check your surroundings to make sure there is nothing in your way prior to backing. </a:t>
            </a:r>
          </a:p>
          <a:p>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5</a:t>
            </a:fld>
            <a:endParaRPr lang="en-US" dirty="0"/>
          </a:p>
        </p:txBody>
      </p:sp>
    </p:spTree>
    <p:extLst>
      <p:ext uri="{BB962C8B-B14F-4D97-AF65-F5344CB8AC3E}">
        <p14:creationId xmlns:p14="http://schemas.microsoft.com/office/powerpoint/2010/main" val="97214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If you do find yourself in an accident, here’s what is recommended:</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9036" indent="-289036">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First, check to make sure you and your passengers are not injured.</a:t>
            </a:r>
          </a:p>
          <a:p>
            <a:pPr marL="289036" indent="-289036">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Next, contact your manager and the California Highway Patrol (CHP).</a:t>
            </a:r>
          </a:p>
          <a:p>
            <a:pPr marL="289036" indent="-289036">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CHP may not show up depending on their availability, however, by calling them you have created a record that you reported the accident.  This is important especially if the other party makes a claim.</a:t>
            </a:r>
          </a:p>
          <a:p>
            <a:pPr marL="289036" indent="-289036">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 your glove box, you will find the Accident Information Packet.</a:t>
            </a:r>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6</a:t>
            </a:fld>
            <a:endParaRPr lang="en-US" dirty="0"/>
          </a:p>
        </p:txBody>
      </p:sp>
    </p:spTree>
    <p:extLst>
      <p:ext uri="{BB962C8B-B14F-4D97-AF65-F5344CB8AC3E}">
        <p14:creationId xmlns:p14="http://schemas.microsoft.com/office/powerpoint/2010/main" val="60541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the front of the packet that is located in all County vehicles.  Inside this packet are the forms you will need to complete and submit when involved in an accident.</a:t>
            </a:r>
          </a:p>
          <a:p>
            <a:r>
              <a:rPr lang="en-US" dirty="0"/>
              <a:t>At the scene, remember you are a Placer County employee so you will only want to give out your working information such as your work phone number and work address and not your home address or phone number.</a:t>
            </a:r>
          </a:p>
          <a:p>
            <a:r>
              <a:rPr lang="en-US" dirty="0"/>
              <a:t>We also recommend not discussing the accident with the other party or admitting fault at the scene.  Instead, give them Risk Management’s information which is located n the back of the packet and our business cards also located in the packet.</a:t>
            </a:r>
          </a:p>
          <a:p>
            <a:r>
              <a:rPr lang="en-US" dirty="0"/>
              <a:t>Now if you are involved in an accident in your own vehicle while working, you will share with the other driver your personal insurance information as your insurance will be primary.</a:t>
            </a:r>
          </a:p>
        </p:txBody>
      </p:sp>
      <p:sp>
        <p:nvSpPr>
          <p:cNvPr id="4" name="Slide Number Placeholder 3"/>
          <p:cNvSpPr>
            <a:spLocks noGrp="1"/>
          </p:cNvSpPr>
          <p:nvPr>
            <p:ph type="sldNum" sz="quarter" idx="5"/>
          </p:nvPr>
        </p:nvSpPr>
        <p:spPr/>
        <p:txBody>
          <a:bodyPr/>
          <a:lstStyle/>
          <a:p>
            <a:fld id="{0F093FBD-62A6-478D-A739-88344B9707D6}" type="slidenum">
              <a:rPr lang="en-US" smtClean="0"/>
              <a:t>7</a:t>
            </a:fld>
            <a:endParaRPr lang="en-US" dirty="0"/>
          </a:p>
        </p:txBody>
      </p:sp>
    </p:spTree>
    <p:extLst>
      <p:ext uri="{BB962C8B-B14F-4D97-AF65-F5344CB8AC3E}">
        <p14:creationId xmlns:p14="http://schemas.microsoft.com/office/powerpoint/2010/main" val="90873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speaking with the other driver they will most likely ask about your insurance information. The county is a little different in that we are self-insured.  You can see on the screen a copy of our Self Insurance Letter which is also in your packet. Please feel free to give this letter to the other party if they ask. </a:t>
            </a:r>
          </a:p>
          <a:p>
            <a:pPr defTabSz="924916">
              <a:defRPr/>
            </a:pPr>
            <a:r>
              <a:rPr lang="en-US" sz="1800" dirty="0">
                <a:latin typeface="Calibri" panose="020F0502020204030204" pitchFamily="34" charset="0"/>
                <a:ea typeface="Calibri" panose="020F0502020204030204" pitchFamily="34" charset="0"/>
                <a:cs typeface="Times New Roman" panose="02020603050405020304" pitchFamily="18" charset="0"/>
              </a:rPr>
              <a:t>Now if you are involved in an accident in your own vehicle while working, you will give the other driver your personal insurance information as your insurance will be primary.</a:t>
            </a:r>
          </a:p>
          <a:p>
            <a:endParaRPr lang="en-US" dirty="0"/>
          </a:p>
        </p:txBody>
      </p:sp>
      <p:sp>
        <p:nvSpPr>
          <p:cNvPr id="4" name="Slide Number Placeholder 3"/>
          <p:cNvSpPr>
            <a:spLocks noGrp="1"/>
          </p:cNvSpPr>
          <p:nvPr>
            <p:ph type="sldNum" sz="quarter" idx="5"/>
          </p:nvPr>
        </p:nvSpPr>
        <p:spPr/>
        <p:txBody>
          <a:bodyPr/>
          <a:lstStyle/>
          <a:p>
            <a:fld id="{0F093FBD-62A6-478D-A739-88344B9707D6}" type="slidenum">
              <a:rPr lang="en-US" smtClean="0"/>
              <a:t>8</a:t>
            </a:fld>
            <a:endParaRPr lang="en-US" dirty="0"/>
          </a:p>
        </p:txBody>
      </p:sp>
    </p:spTree>
    <p:extLst>
      <p:ext uri="{BB962C8B-B14F-4D97-AF65-F5344CB8AC3E}">
        <p14:creationId xmlns:p14="http://schemas.microsoft.com/office/powerpoint/2010/main" val="122247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9"/>
              </a:spcAft>
            </a:pPr>
            <a:r>
              <a:rPr lang="en-US" sz="1800" dirty="0">
                <a:latin typeface="Calibri" panose="020F0502020204030204" pitchFamily="34" charset="0"/>
                <a:ea typeface="Calibri" panose="020F0502020204030204" pitchFamily="34" charset="0"/>
                <a:cs typeface="Times New Roman" panose="02020603050405020304" pitchFamily="18" charset="0"/>
              </a:rPr>
              <a:t>It is very important after the accident to obtain the following information from the other driver:</a:t>
            </a:r>
          </a:p>
          <a:p>
            <a:r>
              <a:rPr lang="en-US" sz="1800" dirty="0">
                <a:latin typeface="Calibri" panose="020F0502020204030204" pitchFamily="34" charset="0"/>
                <a:ea typeface="Calibri" panose="020F0502020204030204" pitchFamily="34" charset="0"/>
                <a:cs typeface="Times New Roman" panose="02020603050405020304" pitchFamily="18" charset="0"/>
              </a:rPr>
              <a:t>Their insurance card</a:t>
            </a:r>
          </a:p>
          <a:p>
            <a:r>
              <a:rPr lang="en-US" sz="1800" dirty="0">
                <a:latin typeface="Calibri" panose="020F0502020204030204" pitchFamily="34" charset="0"/>
                <a:ea typeface="Calibri" panose="020F0502020204030204" pitchFamily="34" charset="0"/>
                <a:cs typeface="Times New Roman" panose="02020603050405020304" pitchFamily="18" charset="0"/>
              </a:rPr>
              <a:t>Their registration</a:t>
            </a:r>
          </a:p>
          <a:p>
            <a:r>
              <a:rPr lang="en-US" sz="1800" dirty="0">
                <a:latin typeface="Calibri" panose="020F0502020204030204" pitchFamily="34" charset="0"/>
                <a:ea typeface="Calibri" panose="020F0502020204030204" pitchFamily="34" charset="0"/>
                <a:cs typeface="Times New Roman" panose="02020603050405020304" pitchFamily="18" charset="0"/>
              </a:rPr>
              <a:t>And their driver’s license</a:t>
            </a:r>
          </a:p>
          <a:p>
            <a:r>
              <a:rPr lang="en-US" sz="1800" dirty="0">
                <a:latin typeface="Calibri" panose="020F0502020204030204" pitchFamily="34" charset="0"/>
                <a:ea typeface="Calibri" panose="020F0502020204030204" pitchFamily="34" charset="0"/>
                <a:cs typeface="Times New Roman" panose="02020603050405020304" pitchFamily="18" charset="0"/>
              </a:rPr>
              <a:t>We highly recommend taking photos of this information with your cell phone. This ensures accuracy and is quicker than writing all the information down. </a:t>
            </a:r>
            <a:endParaRPr lang="en-US" dirty="0"/>
          </a:p>
        </p:txBody>
      </p:sp>
      <p:sp>
        <p:nvSpPr>
          <p:cNvPr id="4" name="Slide Number Placeholder 3"/>
          <p:cNvSpPr>
            <a:spLocks noGrp="1"/>
          </p:cNvSpPr>
          <p:nvPr>
            <p:ph type="sldNum" sz="quarter" idx="5"/>
          </p:nvPr>
        </p:nvSpPr>
        <p:spPr/>
        <p:txBody>
          <a:bodyPr/>
          <a:lstStyle/>
          <a:p>
            <a:fld id="{5633FEA6-6B7B-4478-97AF-55154DF64F8F}" type="slidenum">
              <a:rPr lang="en-US" smtClean="0"/>
              <a:t>9</a:t>
            </a:fld>
            <a:endParaRPr lang="en-US" dirty="0"/>
          </a:p>
        </p:txBody>
      </p:sp>
    </p:spTree>
    <p:extLst>
      <p:ext uri="{BB962C8B-B14F-4D97-AF65-F5344CB8AC3E}">
        <p14:creationId xmlns:p14="http://schemas.microsoft.com/office/powerpoint/2010/main" val="381893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6933"/>
            <a:ext cx="24387175" cy="1373293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014526" y="4809068"/>
            <a:ext cx="15535895" cy="3292604"/>
          </a:xfrm>
        </p:spPr>
        <p:txBody>
          <a:bodyPr anchor="b">
            <a:noAutofit/>
          </a:bodyPr>
          <a:lstStyle>
            <a:lvl1pPr algn="r">
              <a:defRPr sz="10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014526" y="8101667"/>
            <a:ext cx="15535895" cy="2193798"/>
          </a:xfrm>
        </p:spPr>
        <p:txBody>
          <a:bodyPr anchor="t"/>
          <a:lstStyle>
            <a:lvl1pPr marL="0" indent="0" algn="r">
              <a:buNone/>
              <a:defRPr>
                <a:solidFill>
                  <a:schemeClr val="tx1">
                    <a:lumMod val="50000"/>
                    <a:lumOff val="50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32462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846" y="1219200"/>
            <a:ext cx="17195575" cy="6807200"/>
          </a:xfrm>
        </p:spPr>
        <p:txBody>
          <a:bodyPr anchor="ctr">
            <a:normAutofit/>
          </a:bodyPr>
          <a:lstStyle>
            <a:lvl1pPr algn="l">
              <a:defRPr sz="8800" b="0" cap="none"/>
            </a:lvl1pPr>
          </a:lstStyle>
          <a:p>
            <a:r>
              <a:rPr lang="en-US"/>
              <a:t>Click to edit Master title style</a:t>
            </a:r>
            <a:endParaRPr lang="en-US" dirty="0"/>
          </a:p>
        </p:txBody>
      </p:sp>
      <p:sp>
        <p:nvSpPr>
          <p:cNvPr id="3" name="Text Placeholder 2"/>
          <p:cNvSpPr>
            <a:spLocks noGrp="1"/>
          </p:cNvSpPr>
          <p:nvPr>
            <p:ph type="body" idx="1"/>
          </p:nvPr>
        </p:nvSpPr>
        <p:spPr>
          <a:xfrm>
            <a:off x="1354846" y="8940800"/>
            <a:ext cx="17195575"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33096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2910" y="1219200"/>
            <a:ext cx="16190376" cy="6045200"/>
          </a:xfrm>
        </p:spPr>
        <p:txBody>
          <a:bodyPr anchor="ctr">
            <a:normAutofit/>
          </a:bodyPr>
          <a:lstStyle>
            <a:lvl1pPr algn="l">
              <a:defRPr sz="88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732634" y="7264400"/>
            <a:ext cx="14450929" cy="762000"/>
          </a:xfrm>
        </p:spPr>
        <p:txBody>
          <a:bodyPr anchor="ctr">
            <a:noAutofit/>
          </a:bodyPr>
          <a:lstStyle>
            <a:lvl1pPr marL="0" indent="0">
              <a:buFontTx/>
              <a:buNone/>
              <a:defRPr sz="3200">
                <a:solidFill>
                  <a:schemeClr val="tx1">
                    <a:lumMod val="50000"/>
                    <a:lumOff val="50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Click to edit Master text styles</a:t>
            </a:r>
          </a:p>
        </p:txBody>
      </p:sp>
      <p:sp>
        <p:nvSpPr>
          <p:cNvPr id="3" name="Text Placeholder 2"/>
          <p:cNvSpPr>
            <a:spLocks noGrp="1"/>
          </p:cNvSpPr>
          <p:nvPr>
            <p:ph type="body" idx="1"/>
          </p:nvPr>
        </p:nvSpPr>
        <p:spPr>
          <a:xfrm>
            <a:off x="1354846" y="8940800"/>
            <a:ext cx="17195575" cy="3141924"/>
          </a:xfrm>
        </p:spPr>
        <p:txBody>
          <a:bodyPr anchor="ctr">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
        <p:nvSpPr>
          <p:cNvPr id="20" name="TextBox 19"/>
          <p:cNvSpPr txBox="1"/>
          <p:nvPr/>
        </p:nvSpPr>
        <p:spPr>
          <a:xfrm>
            <a:off x="1083881" y="1580756"/>
            <a:ext cx="1219359"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7788338" y="5773112"/>
            <a:ext cx="1219359"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latin typeface="Arial"/>
              </a:rPr>
              <a:t>”</a:t>
            </a:r>
            <a:endParaRPr lang="en-US" sz="8600" dirty="0">
              <a:solidFill>
                <a:schemeClr val="accent1">
                  <a:lumMod val="60000"/>
                  <a:lumOff val="40000"/>
                </a:schemeClr>
              </a:solidFill>
              <a:latin typeface="Arial"/>
            </a:endParaRPr>
          </a:p>
        </p:txBody>
      </p:sp>
    </p:spTree>
    <p:extLst>
      <p:ext uri="{BB962C8B-B14F-4D97-AF65-F5344CB8AC3E}">
        <p14:creationId xmlns:p14="http://schemas.microsoft.com/office/powerpoint/2010/main" val="111151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54846" y="3863976"/>
            <a:ext cx="17195575" cy="5190920"/>
          </a:xfrm>
        </p:spPr>
        <p:txBody>
          <a:bodyPr anchor="b">
            <a:normAutofit/>
          </a:bodyPr>
          <a:lstStyle>
            <a:lvl1pPr algn="l">
              <a:defRPr sz="8800" b="0" cap="none"/>
            </a:lvl1pPr>
          </a:lstStyle>
          <a:p>
            <a:r>
              <a:rPr lang="en-US"/>
              <a:t>Click to edit Master title style</a:t>
            </a:r>
            <a:endParaRPr lang="en-US" dirty="0"/>
          </a:p>
        </p:txBody>
      </p:sp>
      <p:sp>
        <p:nvSpPr>
          <p:cNvPr id="3" name="Text Placeholder 2"/>
          <p:cNvSpPr>
            <a:spLocks noGrp="1"/>
          </p:cNvSpPr>
          <p:nvPr>
            <p:ph type="body" idx="1"/>
          </p:nvPr>
        </p:nvSpPr>
        <p:spPr>
          <a:xfrm>
            <a:off x="1354846" y="9054896"/>
            <a:ext cx="17195575" cy="3027828"/>
          </a:xfrm>
        </p:spPr>
        <p:txBody>
          <a:bodyPr anchor="t">
            <a:normAutofit/>
          </a:bodyPr>
          <a:lstStyle>
            <a:lvl1pPr marL="0" indent="0" algn="l">
              <a:buNone/>
              <a:defRPr sz="3600">
                <a:solidFill>
                  <a:schemeClr val="tx1">
                    <a:lumMod val="75000"/>
                    <a:lumOff val="2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303296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62910" y="1219200"/>
            <a:ext cx="16190376" cy="6045200"/>
          </a:xfrm>
        </p:spPr>
        <p:txBody>
          <a:bodyPr anchor="ctr">
            <a:normAutofit/>
          </a:bodyPr>
          <a:lstStyle>
            <a:lvl1pPr algn="l">
              <a:defRPr sz="88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54841" y="8026400"/>
            <a:ext cx="17195577" cy="1028496"/>
          </a:xfrm>
        </p:spPr>
        <p:txBody>
          <a:bodyPr anchor="b">
            <a:noAutofit/>
          </a:bodyPr>
          <a:lstStyle>
            <a:lvl1pPr marL="0" indent="0">
              <a:buFontTx/>
              <a:buNone/>
              <a:defRPr sz="4800">
                <a:solidFill>
                  <a:schemeClr val="tx1">
                    <a:lumMod val="75000"/>
                    <a:lumOff val="25000"/>
                  </a:schemeClr>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Click to edit Master text styles</a:t>
            </a:r>
          </a:p>
        </p:txBody>
      </p:sp>
      <p:sp>
        <p:nvSpPr>
          <p:cNvPr id="3" name="Text Placeholder 2"/>
          <p:cNvSpPr>
            <a:spLocks noGrp="1"/>
          </p:cNvSpPr>
          <p:nvPr>
            <p:ph type="body" idx="1"/>
          </p:nvPr>
        </p:nvSpPr>
        <p:spPr>
          <a:xfrm>
            <a:off x="1354846" y="9054896"/>
            <a:ext cx="17195575"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
        <p:nvSpPr>
          <p:cNvPr id="24" name="TextBox 23"/>
          <p:cNvSpPr txBox="1"/>
          <p:nvPr/>
        </p:nvSpPr>
        <p:spPr>
          <a:xfrm>
            <a:off x="1083881" y="1580756"/>
            <a:ext cx="1219359"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7788338" y="5773112"/>
            <a:ext cx="1219359" cy="1169552"/>
          </a:xfrm>
          <a:prstGeom prst="rect">
            <a:avLst/>
          </a:prstGeom>
        </p:spPr>
        <p:txBody>
          <a:bodyPr vert="horz" lIns="182880" tIns="91440" rIns="182880" bIns="91440" rtlCol="0" anchor="ctr">
            <a:noAutofit/>
          </a:bodyPr>
          <a:lstStyle/>
          <a:p>
            <a:pPr lvl="0"/>
            <a:r>
              <a:rPr lang="en-US" sz="1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9112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1777" y="1219200"/>
            <a:ext cx="17178643" cy="6045200"/>
          </a:xfrm>
        </p:spPr>
        <p:txBody>
          <a:bodyPr anchor="ctr">
            <a:normAutofit/>
          </a:bodyPr>
          <a:lstStyle>
            <a:lvl1pPr algn="l">
              <a:defRPr sz="88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54841" y="8026400"/>
            <a:ext cx="17195577" cy="1028496"/>
          </a:xfrm>
        </p:spPr>
        <p:txBody>
          <a:bodyPr anchor="b">
            <a:noAutofit/>
          </a:bodyPr>
          <a:lstStyle>
            <a:lvl1pPr marL="0" indent="0">
              <a:buFontTx/>
              <a:buNone/>
              <a:defRPr sz="4800">
                <a:solidFill>
                  <a:schemeClr val="accent1"/>
                </a:solidFill>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en-US"/>
              <a:t>Click to edit Master text styles</a:t>
            </a:r>
          </a:p>
        </p:txBody>
      </p:sp>
      <p:sp>
        <p:nvSpPr>
          <p:cNvPr id="3" name="Text Placeholder 2"/>
          <p:cNvSpPr>
            <a:spLocks noGrp="1"/>
          </p:cNvSpPr>
          <p:nvPr>
            <p:ph type="body" idx="1"/>
          </p:nvPr>
        </p:nvSpPr>
        <p:spPr>
          <a:xfrm>
            <a:off x="1354846" y="9054896"/>
            <a:ext cx="17195575" cy="3027828"/>
          </a:xfrm>
        </p:spPr>
        <p:txBody>
          <a:bodyPr anchor="t">
            <a:normAutofit/>
          </a:bodyPr>
          <a:lstStyle>
            <a:lvl1pPr marL="0" indent="0" algn="l">
              <a:buNone/>
              <a:defRPr sz="36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137258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112447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37422" y="1219199"/>
            <a:ext cx="2609826" cy="1050290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354846" y="1219200"/>
            <a:ext cx="14122139" cy="1050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61812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144238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4846" y="5401735"/>
            <a:ext cx="17195575" cy="3653162"/>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1354846" y="9054896"/>
            <a:ext cx="17195575" cy="1720800"/>
          </a:xfrm>
        </p:spPr>
        <p:txBody>
          <a:bodyPr anchor="t"/>
          <a:lstStyle>
            <a:lvl1pPr marL="0" indent="0" algn="l">
              <a:buNone/>
              <a:defRPr sz="4000">
                <a:solidFill>
                  <a:schemeClr val="tx1">
                    <a:lumMod val="50000"/>
                    <a:lumOff val="50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368874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54845" y="4321178"/>
            <a:ext cx="8369160" cy="7761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1265" y="4321179"/>
            <a:ext cx="8369158" cy="7761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425209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51667" y="4321966"/>
            <a:ext cx="837233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351667" y="5474491"/>
            <a:ext cx="8372336" cy="66082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8091" y="4321966"/>
            <a:ext cx="8372326" cy="1152524"/>
          </a:xfrm>
        </p:spPr>
        <p:txBody>
          <a:bodyPr anchor="b">
            <a:noAutofit/>
          </a:bodyPr>
          <a:lstStyle>
            <a:lvl1pPr marL="0" indent="0">
              <a:buNone/>
              <a:defRPr sz="48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0178094" y="5474491"/>
            <a:ext cx="8372324" cy="66082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12670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844" y="1219200"/>
            <a:ext cx="17195575" cy="2641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183046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350323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844" y="2997208"/>
            <a:ext cx="7710060" cy="2556932"/>
          </a:xfr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9522163" y="1029849"/>
            <a:ext cx="9028257" cy="110528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4844" y="5554139"/>
            <a:ext cx="7710060" cy="5168898"/>
          </a:xfrm>
        </p:spPr>
        <p:txBody>
          <a:bodyPr>
            <a:normAutofit/>
          </a:bodyPr>
          <a:lstStyle>
            <a:lvl1pPr marL="0" indent="0">
              <a:buNone/>
              <a:defRPr sz="2800"/>
            </a:lvl1pPr>
            <a:lvl2pPr marL="914126" indent="0">
              <a:buNone/>
              <a:defRPr sz="2800"/>
            </a:lvl2pPr>
            <a:lvl3pPr marL="1828252" indent="0">
              <a:buNone/>
              <a:defRPr sz="2400"/>
            </a:lvl3pPr>
            <a:lvl4pPr marL="2742378" indent="0">
              <a:buNone/>
              <a:defRPr sz="2000"/>
            </a:lvl4pPr>
            <a:lvl5pPr marL="3656502" indent="0">
              <a:buNone/>
              <a:defRPr sz="2000"/>
            </a:lvl5pPr>
            <a:lvl6pPr marL="4570628" indent="0">
              <a:buNone/>
              <a:defRPr sz="2000"/>
            </a:lvl6pPr>
            <a:lvl7pPr marL="5484754" indent="0">
              <a:buNone/>
              <a:defRPr sz="2000"/>
            </a:lvl7pPr>
            <a:lvl8pPr marL="6398880" indent="0">
              <a:buNone/>
              <a:defRPr sz="2000"/>
            </a:lvl8pPr>
            <a:lvl9pPr marL="7313006"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257633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4845" y="9601200"/>
            <a:ext cx="17195573" cy="1133476"/>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4844" y="1219200"/>
            <a:ext cx="17195575" cy="7691436"/>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dirty="0"/>
              <a:t>Click icon to add picture</a:t>
            </a:r>
          </a:p>
        </p:txBody>
      </p:sp>
      <p:sp>
        <p:nvSpPr>
          <p:cNvPr id="4" name="Text Placeholder 3"/>
          <p:cNvSpPr>
            <a:spLocks noGrp="1"/>
          </p:cNvSpPr>
          <p:nvPr>
            <p:ph type="body" sz="half" idx="2"/>
          </p:nvPr>
        </p:nvSpPr>
        <p:spPr>
          <a:xfrm>
            <a:off x="1354845" y="10734676"/>
            <a:ext cx="17195573" cy="1348048"/>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155AB83-92EB-4B7C-A04A-78F3CF221848}"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4729E3-2E82-4CFB-8E7C-60B0DB8F16A9}" type="slidenum">
              <a:rPr lang="en-US" smtClean="0"/>
              <a:t>‹#›</a:t>
            </a:fld>
            <a:endParaRPr lang="en-US" dirty="0"/>
          </a:p>
        </p:txBody>
      </p:sp>
    </p:spTree>
    <p:extLst>
      <p:ext uri="{BB962C8B-B14F-4D97-AF65-F5344CB8AC3E}">
        <p14:creationId xmlns:p14="http://schemas.microsoft.com/office/powerpoint/2010/main" val="296247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6933"/>
            <a:ext cx="24387175" cy="1373293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354844" y="1219200"/>
            <a:ext cx="17195575" cy="2641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54844" y="4321179"/>
            <a:ext cx="17195575" cy="77615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412144" y="12082725"/>
            <a:ext cx="1824115"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0155AB83-92EB-4B7C-A04A-78F3CF221848}" type="datetimeFigureOut">
              <a:rPr lang="en-US" smtClean="0"/>
              <a:t>2/18/2022</a:t>
            </a:fld>
            <a:endParaRPr lang="en-US" dirty="0"/>
          </a:p>
        </p:txBody>
      </p:sp>
      <p:sp>
        <p:nvSpPr>
          <p:cNvPr id="5" name="Footer Placeholder 4"/>
          <p:cNvSpPr>
            <a:spLocks noGrp="1"/>
          </p:cNvSpPr>
          <p:nvPr>
            <p:ph type="ftr" sz="quarter" idx="3"/>
          </p:nvPr>
        </p:nvSpPr>
        <p:spPr>
          <a:xfrm>
            <a:off x="1354844" y="12082725"/>
            <a:ext cx="12596864" cy="730250"/>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183564" y="12082725"/>
            <a:ext cx="1366856" cy="730250"/>
          </a:xfrm>
          <a:prstGeom prst="rect">
            <a:avLst/>
          </a:prstGeom>
        </p:spPr>
        <p:txBody>
          <a:bodyPr vert="horz" lIns="91440" tIns="45720" rIns="91440" bIns="45720" rtlCol="0" anchor="ctr"/>
          <a:lstStyle>
            <a:lvl1pPr algn="r">
              <a:defRPr sz="1800">
                <a:solidFill>
                  <a:schemeClr val="accent1"/>
                </a:solidFill>
              </a:defRPr>
            </a:lvl1pPr>
          </a:lstStyle>
          <a:p>
            <a:fld id="{434729E3-2E82-4CFB-8E7C-60B0DB8F16A9}" type="slidenum">
              <a:rPr lang="en-US" smtClean="0"/>
              <a:t>‹#›</a:t>
            </a:fld>
            <a:endParaRPr lang="en-US" dirty="0"/>
          </a:p>
        </p:txBody>
      </p:sp>
    </p:spTree>
    <p:extLst>
      <p:ext uri="{BB962C8B-B14F-4D97-AF65-F5344CB8AC3E}">
        <p14:creationId xmlns:p14="http://schemas.microsoft.com/office/powerpoint/2010/main" val="22305282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spcBef>
          <a:spcPct val="0"/>
        </a:spcBef>
        <a:buNone/>
        <a:defRPr sz="72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3600" kern="1200">
          <a:solidFill>
            <a:schemeClr val="tx1">
              <a:lumMod val="75000"/>
              <a:lumOff val="25000"/>
            </a:schemeClr>
          </a:solidFill>
          <a:latin typeface="+mn-lt"/>
          <a:ea typeface="+mn-ea"/>
          <a:cs typeface="+mn-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hyperlink" Target="https://shahmeeramir.com/importance-of-risk-identification-and-mitigtion-cffa039a5956"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image" Target="../media/image17.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s://commons.wikimedia.org/wiki/File:Flag_of_the_Kingdom_of_Kongo.svg" TargetMode="External"/><Relationship Id="rId5" Type="http://schemas.openxmlformats.org/officeDocument/2006/relationships/image" Target="../media/image20.png"/><Relationship Id="rId4" Type="http://schemas.openxmlformats.org/officeDocument/2006/relationships/image" Target="../media/image12.wmf"/><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3.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http://commons.wikimedia.org/wiki/category:green_check_marks" TargetMode="External"/><Relationship Id="rId5" Type="http://schemas.openxmlformats.org/officeDocument/2006/relationships/image" Target="../media/image22.png"/><Relationship Id="rId4" Type="http://schemas.openxmlformats.org/officeDocument/2006/relationships/image" Target="../media/image12.wmf"/><Relationship Id="rId9"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hyperlink" Target="http://pngimg.com/download/1839"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wmf"/><Relationship Id="rId4" Type="http://schemas.openxmlformats.org/officeDocument/2006/relationships/hyperlink" Target="https://www.aliem.com/2016/09/em-match-advice-emergency-medicine-right/"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wmf"/><Relationship Id="rId5" Type="http://schemas.openxmlformats.org/officeDocument/2006/relationships/hyperlink" Target="http://www.coverbox.co.uk/black-box-car-insurance/box-fitting" TargetMode="Externa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1.jpg"/><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oleObject7.bin"/><Relationship Id="rId4" Type="http://schemas.openxmlformats.org/officeDocument/2006/relationships/hyperlink" Target="https://www.wallpaperflare.com/winter-snow-four-wheel-drive-side-terrain-ural-4320-truck-wallpaper-uavtx"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wmf"/><Relationship Id="rId5" Type="http://schemas.openxmlformats.org/officeDocument/2006/relationships/hyperlink" Target="https://en.wikipedia.org/wiki/Motorist_coverage_in_Pennsylvania"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wmf"/><Relationship Id="rId5" Type="http://schemas.openxmlformats.org/officeDocument/2006/relationships/hyperlink" Target="https://pixabay.com/en/car-accident-car-crash-car-accident-1995852/"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businessandinnovationblog.blogspot.com/2012/03/reading-insurance-card.html" TargetMode="Externa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5016312-EB31-4A06-95EA-F31CD04A7CE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088" r="15089" b="1"/>
          <a:stretch/>
        </p:blipFill>
        <p:spPr>
          <a:xfrm>
            <a:off x="8221842" y="20"/>
            <a:ext cx="16163746" cy="1371598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4" name="Title 3">
            <a:extLst>
              <a:ext uri="{FF2B5EF4-FFF2-40B4-BE49-F238E27FC236}">
                <a16:creationId xmlns:a16="http://schemas.microsoft.com/office/drawing/2014/main" id="{59836E97-CCD4-474E-92AC-67F9678E292B}"/>
              </a:ext>
            </a:extLst>
          </p:cNvPr>
          <p:cNvSpPr>
            <a:spLocks noGrp="1"/>
          </p:cNvSpPr>
          <p:nvPr>
            <p:ph type="title"/>
          </p:nvPr>
        </p:nvSpPr>
        <p:spPr>
          <a:xfrm>
            <a:off x="957549" y="2244726"/>
            <a:ext cx="8046720" cy="6408268"/>
          </a:xfrm>
        </p:spPr>
        <p:txBody>
          <a:bodyPr vert="horz" lIns="182880" tIns="91440" rIns="182880" bIns="91440" rtlCol="0" anchor="b">
            <a:normAutofit/>
          </a:bodyPr>
          <a:lstStyle/>
          <a:p>
            <a:r>
              <a:rPr lang="en-US" sz="8800" dirty="0">
                <a:latin typeface="+mn-lt"/>
              </a:rPr>
              <a:t>Risk Management</a:t>
            </a:r>
          </a:p>
        </p:txBody>
      </p:sp>
      <p:sp>
        <p:nvSpPr>
          <p:cNvPr id="5" name="Text Placeholder 4">
            <a:extLst>
              <a:ext uri="{FF2B5EF4-FFF2-40B4-BE49-F238E27FC236}">
                <a16:creationId xmlns:a16="http://schemas.microsoft.com/office/drawing/2014/main" id="{18D1E591-B34F-4582-93A2-67E7B30D9904}"/>
              </a:ext>
            </a:extLst>
          </p:cNvPr>
          <p:cNvSpPr>
            <a:spLocks noGrp="1"/>
          </p:cNvSpPr>
          <p:nvPr>
            <p:ph type="body" idx="1"/>
          </p:nvPr>
        </p:nvSpPr>
        <p:spPr>
          <a:xfrm>
            <a:off x="957548" y="9745845"/>
            <a:ext cx="9371382" cy="2416282"/>
          </a:xfrm>
        </p:spPr>
        <p:txBody>
          <a:bodyPr vert="horz" lIns="182880" tIns="91440" rIns="182880" bIns="91440" rtlCol="0" anchor="t">
            <a:noAutofit/>
          </a:bodyPr>
          <a:lstStyle/>
          <a:p>
            <a:r>
              <a:rPr lang="en-US" sz="4400" dirty="0">
                <a:solidFill>
                  <a:schemeClr val="tx1"/>
                </a:solidFill>
              </a:rPr>
              <a:t>Terry Butrym, Liability Manager</a:t>
            </a:r>
          </a:p>
          <a:p>
            <a:r>
              <a:rPr lang="en-US" sz="4400" dirty="0">
                <a:solidFill>
                  <a:schemeClr val="tx1"/>
                </a:solidFill>
              </a:rPr>
              <a:t>Kristin Morency, Liability Analyst</a:t>
            </a:r>
          </a:p>
        </p:txBody>
      </p:sp>
      <p:sp>
        <p:nvSpPr>
          <p:cNvPr id="6" name="Date Placeholder 5">
            <a:extLst>
              <a:ext uri="{FF2B5EF4-FFF2-40B4-BE49-F238E27FC236}">
                <a16:creationId xmlns:a16="http://schemas.microsoft.com/office/drawing/2014/main" id="{91A49632-C37D-4C03-8FA1-66457AAAF002}"/>
              </a:ext>
            </a:extLst>
          </p:cNvPr>
          <p:cNvSpPr>
            <a:spLocks noGrp="1"/>
          </p:cNvSpPr>
          <p:nvPr>
            <p:ph type="dt" sz="half" idx="10"/>
          </p:nvPr>
        </p:nvSpPr>
        <p:spPr>
          <a:xfrm flipH="1">
            <a:off x="911830" y="12712701"/>
            <a:ext cx="45719" cy="45719"/>
          </a:xfrm>
        </p:spPr>
        <p:txBody>
          <a:bodyPr vert="horz" lIns="182880" tIns="91440" rIns="182880" bIns="91440" rtlCol="0" anchor="ctr">
            <a:normAutofit fontScale="25000" lnSpcReduction="20000"/>
          </a:bodyPr>
          <a:lstStyle/>
          <a:p>
            <a:pPr>
              <a:spcAft>
                <a:spcPts val="1200"/>
              </a:spcAft>
              <a:defRPr/>
            </a:pPr>
            <a:endParaRPr lang="en-US" dirty="0">
              <a:solidFill>
                <a:schemeClr val="tx1">
                  <a:lumMod val="50000"/>
                  <a:lumOff val="50000"/>
                </a:schemeClr>
              </a:solidFill>
              <a:latin typeface="Calibri" panose="020F0502020204030204"/>
            </a:endParaRPr>
          </a:p>
        </p:txBody>
      </p:sp>
      <p:sp>
        <p:nvSpPr>
          <p:cNvPr id="7" name="Footer Placeholder 6">
            <a:extLst>
              <a:ext uri="{FF2B5EF4-FFF2-40B4-BE49-F238E27FC236}">
                <a16:creationId xmlns:a16="http://schemas.microsoft.com/office/drawing/2014/main" id="{CAA6736D-70C6-4737-87AF-33A1E284EE6E}"/>
              </a:ext>
            </a:extLst>
          </p:cNvPr>
          <p:cNvSpPr>
            <a:spLocks noGrp="1"/>
          </p:cNvSpPr>
          <p:nvPr>
            <p:ph type="ftr" sz="quarter" idx="11"/>
          </p:nvPr>
        </p:nvSpPr>
        <p:spPr>
          <a:xfrm flipH="1">
            <a:off x="10669587" y="12712701"/>
            <a:ext cx="80356" cy="45719"/>
          </a:xfrm>
        </p:spPr>
        <p:txBody>
          <a:bodyPr vert="horz" lIns="182880" tIns="91440" rIns="182880" bIns="91440" rtlCol="0" anchor="ctr">
            <a:normAutofit fontScale="25000" lnSpcReduction="20000"/>
          </a:bodyPr>
          <a:lstStyle/>
          <a:p>
            <a:pPr>
              <a:spcAft>
                <a:spcPts val="1200"/>
              </a:spcAft>
              <a:defRPr/>
            </a:pPr>
            <a:endParaRPr lang="en-US" kern="1200" dirty="0">
              <a:solidFill>
                <a:schemeClr val="bg1"/>
              </a:solidFill>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98517CB5-AC80-4C61-B73C-18A3C42236E6}"/>
              </a:ext>
            </a:extLst>
          </p:cNvPr>
          <p:cNvSpPr>
            <a:spLocks noGrp="1"/>
          </p:cNvSpPr>
          <p:nvPr>
            <p:ph type="sldNum" sz="quarter" idx="12"/>
          </p:nvPr>
        </p:nvSpPr>
        <p:spPr>
          <a:xfrm>
            <a:off x="19508787" y="12712701"/>
            <a:ext cx="3200400" cy="730250"/>
          </a:xfrm>
        </p:spPr>
        <p:txBody>
          <a:bodyPr vert="horz" lIns="182880" tIns="91440" rIns="182880" bIns="91440" rtlCol="0" anchor="ctr">
            <a:normAutofit/>
          </a:bodyPr>
          <a:lstStyle/>
          <a:p>
            <a:pPr>
              <a:spcAft>
                <a:spcPts val="1200"/>
              </a:spcAft>
              <a:defRPr/>
            </a:pPr>
            <a:fld id="{235DF600-318E-41C8-8E21-F56F46455678}" type="slidenum">
              <a:rPr lang="en-US">
                <a:solidFill>
                  <a:schemeClr val="bg1"/>
                </a:solidFill>
                <a:latin typeface="Calibri" panose="020F0502020204030204"/>
              </a:rPr>
              <a:pPr>
                <a:spcAft>
                  <a:spcPts val="1200"/>
                </a:spcAft>
                <a:defRPr/>
              </a:pPr>
              <a:t>1</a:t>
            </a:fld>
            <a:endParaRPr lang="en-US" dirty="0">
              <a:solidFill>
                <a:schemeClr val="bg1"/>
              </a:solidFill>
              <a:latin typeface="Calibri" panose="020F0502020204030204"/>
            </a:endParaRPr>
          </a:p>
        </p:txBody>
      </p:sp>
      <p:pic>
        <p:nvPicPr>
          <p:cNvPr id="9" name="Picture 8">
            <a:extLst>
              <a:ext uri="{FF2B5EF4-FFF2-40B4-BE49-F238E27FC236}">
                <a16:creationId xmlns:a16="http://schemas.microsoft.com/office/drawing/2014/main" id="{A35C3B8C-017D-44A2-8FA9-097455A733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custDataLst>
      <p:tags r:id="rId1"/>
    </p:custDataLst>
    <p:extLst>
      <p:ext uri="{BB962C8B-B14F-4D97-AF65-F5344CB8AC3E}">
        <p14:creationId xmlns:p14="http://schemas.microsoft.com/office/powerpoint/2010/main" val="914473671"/>
      </p:ext>
    </p:extLst>
  </p:cSld>
  <p:clrMapOvr>
    <a:masterClrMapping/>
  </p:clrMapOvr>
  <mc:AlternateContent xmlns:mc="http://schemas.openxmlformats.org/markup-compatibility/2006" xmlns:p14="http://schemas.microsoft.com/office/powerpoint/2010/main">
    <mc:Choice Requires="p14">
      <p:transition spd="slow" p14:dur="2000" advTm="9536"/>
    </mc:Choice>
    <mc:Fallback xmlns="">
      <p:transition spd="slow" advTm="95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4193A-D507-40AE-B7A7-73DC380CFDFB}"/>
              </a:ext>
            </a:extLst>
          </p:cNvPr>
          <p:cNvSpPr>
            <a:spLocks noGrp="1"/>
          </p:cNvSpPr>
          <p:nvPr>
            <p:ph type="title"/>
          </p:nvPr>
        </p:nvSpPr>
        <p:spPr>
          <a:xfrm>
            <a:off x="1354844" y="457200"/>
            <a:ext cx="17195575" cy="2057400"/>
          </a:xfrm>
        </p:spPr>
        <p:txBody>
          <a:bodyPr/>
          <a:lstStyle/>
          <a:p>
            <a:r>
              <a:rPr lang="en-US" dirty="0">
                <a:solidFill>
                  <a:schemeClr val="tx1"/>
                </a:solidFill>
                <a:latin typeface="+mn-lt"/>
              </a:rPr>
              <a:t>              Bus Accident Report-page 1</a:t>
            </a:r>
            <a:endParaRPr lang="en-US" dirty="0"/>
          </a:p>
        </p:txBody>
      </p:sp>
      <p:graphicFrame>
        <p:nvGraphicFramePr>
          <p:cNvPr id="3" name="Object 2">
            <a:extLst>
              <a:ext uri="{FF2B5EF4-FFF2-40B4-BE49-F238E27FC236}">
                <a16:creationId xmlns:a16="http://schemas.microsoft.com/office/drawing/2014/main" id="{337A2062-FDF0-4517-8051-F52DEBD27ACD}"/>
              </a:ext>
            </a:extLst>
          </p:cNvPr>
          <p:cNvGraphicFramePr>
            <a:graphicFrameLocks noChangeAspect="1"/>
          </p:cNvGraphicFramePr>
          <p:nvPr>
            <p:extLst>
              <p:ext uri="{D42A27DB-BD31-4B8C-83A1-F6EECF244321}">
                <p14:modId xmlns:p14="http://schemas.microsoft.com/office/powerpoint/2010/main" val="3646952785"/>
              </p:ext>
            </p:extLst>
          </p:nvPr>
        </p:nvGraphicFramePr>
        <p:xfrm>
          <a:off x="6570903" y="1905000"/>
          <a:ext cx="9889884" cy="11811000"/>
        </p:xfrm>
        <a:graphic>
          <a:graphicData uri="http://schemas.openxmlformats.org/presentationml/2006/ole">
            <mc:AlternateContent xmlns:mc="http://schemas.openxmlformats.org/markup-compatibility/2006">
              <mc:Choice xmlns:v="urn:schemas-microsoft-com:vml" Requires="v">
                <p:oleObj spid="_x0000_s18441" name="Acrobat Document" r:id="rId4" imgW="5829210" imgH="7543561" progId="AcroExch.Document.DC">
                  <p:embed/>
                </p:oleObj>
              </mc:Choice>
              <mc:Fallback>
                <p:oleObj name="Acrobat Document" r:id="rId4" imgW="5829210" imgH="7543561" progId="AcroExch.Document.DC">
                  <p:embed/>
                  <p:pic>
                    <p:nvPicPr>
                      <p:cNvPr id="0" name=""/>
                      <p:cNvPicPr/>
                      <p:nvPr/>
                    </p:nvPicPr>
                    <p:blipFill>
                      <a:blip r:embed="rId5"/>
                      <a:stretch>
                        <a:fillRect/>
                      </a:stretch>
                    </p:blipFill>
                    <p:spPr>
                      <a:xfrm>
                        <a:off x="6570903" y="1905000"/>
                        <a:ext cx="9889884" cy="11811000"/>
                      </a:xfrm>
                      <a:prstGeom prst="rect">
                        <a:avLst/>
                      </a:prstGeom>
                      <a:ln w="76200">
                        <a:solidFill>
                          <a:schemeClr val="tx1"/>
                        </a:solidFill>
                      </a:ln>
                    </p:spPr>
                  </p:pic>
                </p:oleObj>
              </mc:Fallback>
            </mc:AlternateContent>
          </a:graphicData>
        </a:graphic>
      </p:graphicFrame>
      <p:pic>
        <p:nvPicPr>
          <p:cNvPr id="4" name="Picture 3">
            <a:extLst>
              <a:ext uri="{FF2B5EF4-FFF2-40B4-BE49-F238E27FC236}">
                <a16:creationId xmlns:a16="http://schemas.microsoft.com/office/drawing/2014/main" id="{25A07240-3296-4569-BECC-2F015DD19A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spTree>
    <p:extLst>
      <p:ext uri="{BB962C8B-B14F-4D97-AF65-F5344CB8AC3E}">
        <p14:creationId xmlns:p14="http://schemas.microsoft.com/office/powerpoint/2010/main" val="129614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sp>
        <p:nvSpPr>
          <p:cNvPr id="4" name="Title 3">
            <a:extLst>
              <a:ext uri="{FF2B5EF4-FFF2-40B4-BE49-F238E27FC236}">
                <a16:creationId xmlns:a16="http://schemas.microsoft.com/office/drawing/2014/main" id="{8CCB9130-2E2A-4438-91E3-4B9A22B7B4AF}"/>
              </a:ext>
            </a:extLst>
          </p:cNvPr>
          <p:cNvSpPr>
            <a:spLocks noGrp="1"/>
          </p:cNvSpPr>
          <p:nvPr>
            <p:ph type="title"/>
          </p:nvPr>
        </p:nvSpPr>
        <p:spPr>
          <a:xfrm>
            <a:off x="-150812" y="235209"/>
            <a:ext cx="24537988" cy="1136391"/>
          </a:xfrm>
        </p:spPr>
        <p:txBody>
          <a:bodyPr>
            <a:normAutofit fontScale="90000"/>
          </a:bodyPr>
          <a:lstStyle/>
          <a:p>
            <a:pPr algn="ctr"/>
            <a:r>
              <a:rPr lang="en-US" dirty="0">
                <a:solidFill>
                  <a:schemeClr val="tx1"/>
                </a:solidFill>
                <a:latin typeface="+mn-lt"/>
              </a:rPr>
              <a:t>Bus Accident Report – page 2</a:t>
            </a:r>
          </a:p>
        </p:txBody>
      </p:sp>
      <p:graphicFrame>
        <p:nvGraphicFramePr>
          <p:cNvPr id="8" name="Object 7">
            <a:extLst>
              <a:ext uri="{FF2B5EF4-FFF2-40B4-BE49-F238E27FC236}">
                <a16:creationId xmlns:a16="http://schemas.microsoft.com/office/drawing/2014/main" id="{2E0DD889-3D03-4D94-8338-CA91359719CF}"/>
              </a:ext>
            </a:extLst>
          </p:cNvPr>
          <p:cNvGraphicFramePr>
            <a:graphicFrameLocks noChangeAspect="1"/>
          </p:cNvGraphicFramePr>
          <p:nvPr>
            <p:extLst>
              <p:ext uri="{D42A27DB-BD31-4B8C-83A1-F6EECF244321}">
                <p14:modId xmlns:p14="http://schemas.microsoft.com/office/powerpoint/2010/main" val="1071007491"/>
              </p:ext>
            </p:extLst>
          </p:nvPr>
        </p:nvGraphicFramePr>
        <p:xfrm>
          <a:off x="6821487" y="1652421"/>
          <a:ext cx="10744200" cy="12063579"/>
        </p:xfrm>
        <a:graphic>
          <a:graphicData uri="http://schemas.openxmlformats.org/presentationml/2006/ole">
            <mc:AlternateContent xmlns:mc="http://schemas.openxmlformats.org/markup-compatibility/2006">
              <mc:Choice xmlns:v="urn:schemas-microsoft-com:vml" Requires="v">
                <p:oleObj spid="_x0000_s14435" name="Acrobat Document" r:id="rId5" imgW="5829212" imgH="7543800" progId="Acrobat.Document.2015">
                  <p:embed/>
                </p:oleObj>
              </mc:Choice>
              <mc:Fallback>
                <p:oleObj name="Acrobat Document" r:id="rId5" imgW="5829212" imgH="7543800" progId="Acrobat.Document.2015">
                  <p:embed/>
                  <p:pic>
                    <p:nvPicPr>
                      <p:cNvPr id="2" name="Object 1">
                        <a:extLst>
                          <a:ext uri="{FF2B5EF4-FFF2-40B4-BE49-F238E27FC236}">
                            <a16:creationId xmlns:a16="http://schemas.microsoft.com/office/drawing/2014/main" id="{147F01C5-DFFF-4A83-8678-87CFA25DBBE8}"/>
                          </a:ext>
                        </a:extLst>
                      </p:cNvPr>
                      <p:cNvPicPr/>
                      <p:nvPr/>
                    </p:nvPicPr>
                    <p:blipFill>
                      <a:blip r:embed="rId6"/>
                      <a:stretch>
                        <a:fillRect/>
                      </a:stretch>
                    </p:blipFill>
                    <p:spPr>
                      <a:xfrm>
                        <a:off x="6821487" y="1652421"/>
                        <a:ext cx="10744200" cy="12063579"/>
                      </a:xfrm>
                      <a:prstGeom prst="rect">
                        <a:avLst/>
                      </a:prstGeom>
                      <a:ln w="57150">
                        <a:solidFill>
                          <a:schemeClr val="accent4"/>
                        </a:solidFill>
                      </a:ln>
                    </p:spPr>
                  </p:pic>
                </p:oleObj>
              </mc:Fallback>
            </mc:AlternateContent>
          </a:graphicData>
        </a:graphic>
      </p:graphicFrame>
      <p:pic>
        <p:nvPicPr>
          <p:cNvPr id="10" name="Picture 9">
            <a:extLst>
              <a:ext uri="{FF2B5EF4-FFF2-40B4-BE49-F238E27FC236}">
                <a16:creationId xmlns:a16="http://schemas.microsoft.com/office/drawing/2014/main" id="{6C4E5C60-CFE5-4897-8D3E-0315C2450D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41585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pic>
        <p:nvPicPr>
          <p:cNvPr id="24" name="Picture 23">
            <a:extLst>
              <a:ext uri="{FF2B5EF4-FFF2-40B4-BE49-F238E27FC236}">
                <a16:creationId xmlns:a16="http://schemas.microsoft.com/office/drawing/2014/main" id="{7FA7EBE3-53B9-448A-B6D6-BCEDDFA5309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012487" y="228600"/>
            <a:ext cx="1981200" cy="1090198"/>
          </a:xfrm>
          <a:prstGeom prst="rect">
            <a:avLst/>
          </a:prstGeom>
        </p:spPr>
      </p:pic>
      <p:pic>
        <p:nvPicPr>
          <p:cNvPr id="6" name="Picture 5">
            <a:extLst>
              <a:ext uri="{FF2B5EF4-FFF2-40B4-BE49-F238E27FC236}">
                <a16:creationId xmlns:a16="http://schemas.microsoft.com/office/drawing/2014/main" id="{930DB38F-FC8D-411C-B378-571D0290D0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graphicFrame>
        <p:nvGraphicFramePr>
          <p:cNvPr id="2" name="Object 1">
            <a:extLst>
              <a:ext uri="{FF2B5EF4-FFF2-40B4-BE49-F238E27FC236}">
                <a16:creationId xmlns:a16="http://schemas.microsoft.com/office/drawing/2014/main" id="{700DF8BA-E6A6-4845-8B2C-3E7FFED0323E}"/>
              </a:ext>
            </a:extLst>
          </p:cNvPr>
          <p:cNvGraphicFramePr>
            <a:graphicFrameLocks noChangeAspect="1"/>
          </p:cNvGraphicFramePr>
          <p:nvPr>
            <p:extLst>
              <p:ext uri="{D42A27DB-BD31-4B8C-83A1-F6EECF244321}">
                <p14:modId xmlns:p14="http://schemas.microsoft.com/office/powerpoint/2010/main" val="3769599829"/>
              </p:ext>
            </p:extLst>
          </p:nvPr>
        </p:nvGraphicFramePr>
        <p:xfrm>
          <a:off x="6973887" y="1752600"/>
          <a:ext cx="10058400" cy="11963400"/>
        </p:xfrm>
        <a:graphic>
          <a:graphicData uri="http://schemas.openxmlformats.org/presentationml/2006/ole">
            <mc:AlternateContent xmlns:mc="http://schemas.openxmlformats.org/markup-compatibility/2006">
              <mc:Choice xmlns:v="urn:schemas-microsoft-com:vml" Requires="v">
                <p:oleObj spid="_x0000_s3208" name="Acrobat Document" r:id="rId8" imgW="4009734" imgH="4038454" progId="Acrobat.Document.2015">
                  <p:embed/>
                </p:oleObj>
              </mc:Choice>
              <mc:Fallback>
                <p:oleObj name="Acrobat Document" r:id="rId8" imgW="4009734" imgH="4038454" progId="Acrobat.Document.2015">
                  <p:embed/>
                  <p:pic>
                    <p:nvPicPr>
                      <p:cNvPr id="0" name=""/>
                      <p:cNvPicPr/>
                      <p:nvPr/>
                    </p:nvPicPr>
                    <p:blipFill>
                      <a:blip r:embed="rId9"/>
                      <a:stretch>
                        <a:fillRect/>
                      </a:stretch>
                    </p:blipFill>
                    <p:spPr>
                      <a:xfrm>
                        <a:off x="6973887" y="1752600"/>
                        <a:ext cx="10058400" cy="11963400"/>
                      </a:xfrm>
                      <a:prstGeom prst="rect">
                        <a:avLst/>
                      </a:prstGeom>
                      <a:ln w="57150">
                        <a:solidFill>
                          <a:schemeClr val="tx1"/>
                        </a:solidFill>
                      </a:ln>
                    </p:spPr>
                  </p:pic>
                </p:oleObj>
              </mc:Fallback>
            </mc:AlternateContent>
          </a:graphicData>
        </a:graphic>
      </p:graphicFrame>
    </p:spTree>
    <p:extLst>
      <p:ext uri="{BB962C8B-B14F-4D97-AF65-F5344CB8AC3E}">
        <p14:creationId xmlns:p14="http://schemas.microsoft.com/office/powerpoint/2010/main" val="231886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pic>
        <p:nvPicPr>
          <p:cNvPr id="8" name="Picture 7">
            <a:extLst>
              <a:ext uri="{FF2B5EF4-FFF2-40B4-BE49-F238E27FC236}">
                <a16:creationId xmlns:a16="http://schemas.microsoft.com/office/drawing/2014/main" id="{3C32C5F2-A4A6-4D75-B59E-F7D3D6093E0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393487" y="0"/>
            <a:ext cx="1600200" cy="1264339"/>
          </a:xfrm>
          <a:prstGeom prst="rect">
            <a:avLst/>
          </a:prstGeom>
        </p:spPr>
      </p:pic>
      <p:graphicFrame>
        <p:nvGraphicFramePr>
          <p:cNvPr id="9" name="Object 8">
            <a:extLst>
              <a:ext uri="{FF2B5EF4-FFF2-40B4-BE49-F238E27FC236}">
                <a16:creationId xmlns:a16="http://schemas.microsoft.com/office/drawing/2014/main" id="{CD1CBABE-51E5-4873-B265-2CE1781AE008}"/>
              </a:ext>
            </a:extLst>
          </p:cNvPr>
          <p:cNvGraphicFramePr>
            <a:graphicFrameLocks noChangeAspect="1"/>
          </p:cNvGraphicFramePr>
          <p:nvPr>
            <p:extLst>
              <p:ext uri="{D42A27DB-BD31-4B8C-83A1-F6EECF244321}">
                <p14:modId xmlns:p14="http://schemas.microsoft.com/office/powerpoint/2010/main" val="1855871156"/>
              </p:ext>
            </p:extLst>
          </p:nvPr>
        </p:nvGraphicFramePr>
        <p:xfrm>
          <a:off x="6745287" y="1524000"/>
          <a:ext cx="10896600" cy="12451661"/>
        </p:xfrm>
        <a:graphic>
          <a:graphicData uri="http://schemas.openxmlformats.org/presentationml/2006/ole">
            <mc:AlternateContent xmlns:mc="http://schemas.openxmlformats.org/markup-compatibility/2006">
              <mc:Choice xmlns:v="urn:schemas-microsoft-com:vml" Requires="v">
                <p:oleObj spid="_x0000_s15459" name="Acrobat Document" r:id="rId7" imgW="5829212" imgH="7543800" progId="Acrobat.Document.2015">
                  <p:embed/>
                </p:oleObj>
              </mc:Choice>
              <mc:Fallback>
                <p:oleObj name="Acrobat Document" r:id="rId7" imgW="5829212" imgH="7543800" progId="Acrobat.Document.2015">
                  <p:embed/>
                  <p:pic>
                    <p:nvPicPr>
                      <p:cNvPr id="2" name="Object 1">
                        <a:extLst>
                          <a:ext uri="{FF2B5EF4-FFF2-40B4-BE49-F238E27FC236}">
                            <a16:creationId xmlns:a16="http://schemas.microsoft.com/office/drawing/2014/main" id="{EDCE1927-002A-4B6A-BE19-9213E0DE6D13}"/>
                          </a:ext>
                        </a:extLst>
                      </p:cNvPr>
                      <p:cNvPicPr/>
                      <p:nvPr/>
                    </p:nvPicPr>
                    <p:blipFill>
                      <a:blip r:embed="rId8"/>
                      <a:stretch>
                        <a:fillRect/>
                      </a:stretch>
                    </p:blipFill>
                    <p:spPr>
                      <a:xfrm>
                        <a:off x="6745287" y="1524000"/>
                        <a:ext cx="10896600" cy="12451661"/>
                      </a:xfrm>
                      <a:prstGeom prst="rect">
                        <a:avLst/>
                      </a:prstGeom>
                      <a:ln w="57150">
                        <a:solidFill>
                          <a:schemeClr val="tx1"/>
                        </a:solidFill>
                      </a:ln>
                    </p:spPr>
                  </p:pic>
                </p:oleObj>
              </mc:Fallback>
            </mc:AlternateContent>
          </a:graphicData>
        </a:graphic>
      </p:graphicFrame>
      <p:pic>
        <p:nvPicPr>
          <p:cNvPr id="11" name="Picture 10">
            <a:extLst>
              <a:ext uri="{FF2B5EF4-FFF2-40B4-BE49-F238E27FC236}">
                <a16:creationId xmlns:a16="http://schemas.microsoft.com/office/drawing/2014/main" id="{248BA437-48A9-49AF-ADAA-ECA42D21C4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29620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4764087" y="2743200"/>
            <a:ext cx="19812000" cy="1754326"/>
          </a:xfrm>
          <a:prstGeom prst="rect">
            <a:avLst/>
          </a:prstGeom>
          <a:noFill/>
        </p:spPr>
        <p:txBody>
          <a:bodyPr wrap="square" rtlCol="0">
            <a:spAutoFit/>
          </a:bodyPr>
          <a:lstStyle/>
          <a:p>
            <a:pPr>
              <a:lnSpc>
                <a:spcPct val="150000"/>
              </a:lnSpc>
            </a:pPr>
            <a:r>
              <a:rPr lang="en-US" sz="3600" dirty="0">
                <a:latin typeface="Century Gothic" panose="020B0502020202020204" pitchFamily="34" charset="0"/>
              </a:rPr>
              <a:t>. </a:t>
            </a:r>
          </a:p>
          <a:p>
            <a:pPr>
              <a:lnSpc>
                <a:spcPct val="150000"/>
              </a:lnSpc>
            </a:pPr>
            <a:endParaRPr lang="en-US" sz="3600" dirty="0">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graphicFrame>
        <p:nvGraphicFramePr>
          <p:cNvPr id="2" name="Object 1">
            <a:extLst>
              <a:ext uri="{FF2B5EF4-FFF2-40B4-BE49-F238E27FC236}">
                <a16:creationId xmlns:a16="http://schemas.microsoft.com/office/drawing/2014/main" id="{560956C1-4BE3-47B5-A43B-4721FC8AC9F1}"/>
              </a:ext>
            </a:extLst>
          </p:cNvPr>
          <p:cNvGraphicFramePr>
            <a:graphicFrameLocks noChangeAspect="1"/>
          </p:cNvGraphicFramePr>
          <p:nvPr>
            <p:extLst>
              <p:ext uri="{D42A27DB-BD31-4B8C-83A1-F6EECF244321}">
                <p14:modId xmlns:p14="http://schemas.microsoft.com/office/powerpoint/2010/main" val="2730861868"/>
              </p:ext>
            </p:extLst>
          </p:nvPr>
        </p:nvGraphicFramePr>
        <p:xfrm>
          <a:off x="7202487" y="1295400"/>
          <a:ext cx="9982200" cy="12398188"/>
        </p:xfrm>
        <a:graphic>
          <a:graphicData uri="http://schemas.openxmlformats.org/presentationml/2006/ole">
            <mc:AlternateContent xmlns:mc="http://schemas.openxmlformats.org/markup-compatibility/2006">
              <mc:Choice xmlns:v="urn:schemas-microsoft-com:vml" Requires="v">
                <p:oleObj spid="_x0000_s4216" name="Acrobat Document" r:id="rId5" imgW="5829212" imgH="7543800" progId="Acrobat.Document.2015">
                  <p:embed/>
                </p:oleObj>
              </mc:Choice>
              <mc:Fallback>
                <p:oleObj name="Acrobat Document" r:id="rId5" imgW="5829212" imgH="7543800" progId="Acrobat.Document.2015">
                  <p:embed/>
                  <p:pic>
                    <p:nvPicPr>
                      <p:cNvPr id="0" name=""/>
                      <p:cNvPicPr/>
                      <p:nvPr/>
                    </p:nvPicPr>
                    <p:blipFill>
                      <a:blip r:embed="rId6"/>
                      <a:stretch>
                        <a:fillRect/>
                      </a:stretch>
                    </p:blipFill>
                    <p:spPr>
                      <a:xfrm>
                        <a:off x="7202487" y="1295400"/>
                        <a:ext cx="9982200" cy="123981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9CE05D5-C9B2-45DA-ADB4-CB0C36699892}"/>
              </a:ext>
            </a:extLst>
          </p:cNvPr>
          <p:cNvSpPr>
            <a:spLocks noGrp="1"/>
          </p:cNvSpPr>
          <p:nvPr>
            <p:ph type="title"/>
          </p:nvPr>
        </p:nvSpPr>
        <p:spPr>
          <a:xfrm>
            <a:off x="0" y="228600"/>
            <a:ext cx="24387175" cy="1066800"/>
          </a:xfrm>
        </p:spPr>
        <p:txBody>
          <a:bodyPr>
            <a:normAutofit fontScale="90000"/>
          </a:bodyPr>
          <a:lstStyle/>
          <a:p>
            <a:pPr algn="ctr"/>
            <a:r>
              <a:rPr lang="en-US" dirty="0">
                <a:solidFill>
                  <a:schemeClr val="tx1"/>
                </a:solidFill>
                <a:latin typeface="+mn-lt"/>
              </a:rPr>
              <a:t>Incident Report Form</a:t>
            </a:r>
          </a:p>
        </p:txBody>
      </p:sp>
      <p:pic>
        <p:nvPicPr>
          <p:cNvPr id="8" name="Picture 7">
            <a:extLst>
              <a:ext uri="{FF2B5EF4-FFF2-40B4-BE49-F238E27FC236}">
                <a16:creationId xmlns:a16="http://schemas.microsoft.com/office/drawing/2014/main" id="{C74BC3E4-F1D7-48D9-9014-44CAE94FFE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94587" y="12115801"/>
            <a:ext cx="3505200" cy="1371600"/>
          </a:xfrm>
          <a:prstGeom prst="rect">
            <a:avLst/>
          </a:prstGeom>
        </p:spPr>
      </p:pic>
    </p:spTree>
    <p:extLst>
      <p:ext uri="{BB962C8B-B14F-4D97-AF65-F5344CB8AC3E}">
        <p14:creationId xmlns:p14="http://schemas.microsoft.com/office/powerpoint/2010/main" val="365916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4764087" y="2743200"/>
            <a:ext cx="19812000" cy="1754326"/>
          </a:xfrm>
          <a:prstGeom prst="rect">
            <a:avLst/>
          </a:prstGeom>
          <a:noFill/>
        </p:spPr>
        <p:txBody>
          <a:bodyPr wrap="square" rtlCol="0">
            <a:spAutoFit/>
          </a:bodyPr>
          <a:lstStyle/>
          <a:p>
            <a:pPr>
              <a:lnSpc>
                <a:spcPct val="150000"/>
              </a:lnSpc>
            </a:pPr>
            <a:r>
              <a:rPr lang="en-US" sz="3600" dirty="0">
                <a:latin typeface="Century Gothic" panose="020B0502020202020204" pitchFamily="34" charset="0"/>
              </a:rPr>
              <a:t>. </a:t>
            </a:r>
          </a:p>
          <a:p>
            <a:pPr>
              <a:lnSpc>
                <a:spcPct val="150000"/>
              </a:lnSpc>
            </a:pPr>
            <a:endParaRPr lang="en-US" sz="3600" dirty="0">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sp>
        <p:nvSpPr>
          <p:cNvPr id="3" name="Title 2">
            <a:extLst>
              <a:ext uri="{FF2B5EF4-FFF2-40B4-BE49-F238E27FC236}">
                <a16:creationId xmlns:a16="http://schemas.microsoft.com/office/drawing/2014/main" id="{89CE05D5-C9B2-45DA-ADB4-CB0C36699892}"/>
              </a:ext>
            </a:extLst>
          </p:cNvPr>
          <p:cNvSpPr>
            <a:spLocks noGrp="1"/>
          </p:cNvSpPr>
          <p:nvPr>
            <p:ph type="title"/>
          </p:nvPr>
        </p:nvSpPr>
        <p:spPr>
          <a:xfrm>
            <a:off x="0" y="228600"/>
            <a:ext cx="24387175" cy="1066800"/>
          </a:xfrm>
        </p:spPr>
        <p:txBody>
          <a:bodyPr>
            <a:normAutofit fontScale="90000"/>
          </a:bodyPr>
          <a:lstStyle/>
          <a:p>
            <a:pPr algn="ctr"/>
            <a:r>
              <a:rPr lang="en-US" dirty="0">
                <a:solidFill>
                  <a:schemeClr val="tx1"/>
                </a:solidFill>
                <a:latin typeface="+mn-lt"/>
              </a:rPr>
              <a:t>Courtesy Card</a:t>
            </a:r>
          </a:p>
        </p:txBody>
      </p:sp>
      <p:pic>
        <p:nvPicPr>
          <p:cNvPr id="8" name="Picture 7">
            <a:extLst>
              <a:ext uri="{FF2B5EF4-FFF2-40B4-BE49-F238E27FC236}">
                <a16:creationId xmlns:a16="http://schemas.microsoft.com/office/drawing/2014/main" id="{C74BC3E4-F1D7-48D9-9014-44CAE94FF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94587" y="12115801"/>
            <a:ext cx="3505200" cy="1371600"/>
          </a:xfrm>
          <a:prstGeom prst="rect">
            <a:avLst/>
          </a:prstGeom>
        </p:spPr>
      </p:pic>
      <p:pic>
        <p:nvPicPr>
          <p:cNvPr id="12" name="Picture 11" descr="Text, letter&#10;&#10;Description automatically generated">
            <a:extLst>
              <a:ext uri="{FF2B5EF4-FFF2-40B4-BE49-F238E27FC236}">
                <a16:creationId xmlns:a16="http://schemas.microsoft.com/office/drawing/2014/main" id="{893C1435-9691-401C-8B9A-457A91F29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987" y="2264174"/>
            <a:ext cx="13716000" cy="10513478"/>
          </a:xfrm>
          <a:prstGeom prst="rect">
            <a:avLst/>
          </a:prstGeom>
          <a:ln w="76200">
            <a:solidFill>
              <a:schemeClr val="tx1"/>
            </a:solidFill>
          </a:ln>
        </p:spPr>
      </p:pic>
    </p:spTree>
    <p:extLst>
      <p:ext uri="{BB962C8B-B14F-4D97-AF65-F5344CB8AC3E}">
        <p14:creationId xmlns:p14="http://schemas.microsoft.com/office/powerpoint/2010/main" val="232962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B6BE5-4B61-4314-805F-88DD3F37DC80}"/>
              </a:ext>
            </a:extLst>
          </p:cNvPr>
          <p:cNvSpPr>
            <a:spLocks noGrp="1"/>
          </p:cNvSpPr>
          <p:nvPr>
            <p:ph type="title"/>
          </p:nvPr>
        </p:nvSpPr>
        <p:spPr>
          <a:xfrm>
            <a:off x="1050100" y="982520"/>
            <a:ext cx="13188378" cy="3250420"/>
          </a:xfrm>
          <a:solidFill>
            <a:schemeClr val="bg2"/>
          </a:solidFill>
        </p:spPr>
        <p:txBody>
          <a:bodyPr vert="horz" lIns="182880" tIns="91440" rIns="182880" bIns="91440" rtlCol="0" anchor="ctr">
            <a:normAutofit/>
          </a:bodyPr>
          <a:lstStyle/>
          <a:p>
            <a:r>
              <a:rPr lang="en-US" dirty="0">
                <a:latin typeface="+mn-lt"/>
              </a:rPr>
              <a:t>The More Photos the Better</a:t>
            </a:r>
          </a:p>
        </p:txBody>
      </p:sp>
      <p:pic>
        <p:nvPicPr>
          <p:cNvPr id="17" name="Content Placeholder 6">
            <a:extLst>
              <a:ext uri="{FF2B5EF4-FFF2-40B4-BE49-F238E27FC236}">
                <a16:creationId xmlns:a16="http://schemas.microsoft.com/office/drawing/2014/main" id="{2EF8077D-8D8E-4BB5-87B2-41AE057FA930}"/>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30" r="2" b="2"/>
          <a:stretch/>
        </p:blipFill>
        <p:spPr>
          <a:xfrm>
            <a:off x="1920399" y="5729302"/>
            <a:ext cx="11334780" cy="6552392"/>
          </a:xfrm>
          <a:prstGeom prst="rect">
            <a:avLst/>
          </a:prstGeom>
        </p:spPr>
      </p:pic>
      <p:sp>
        <p:nvSpPr>
          <p:cNvPr id="5" name="Content Placeholder 4">
            <a:extLst>
              <a:ext uri="{FF2B5EF4-FFF2-40B4-BE49-F238E27FC236}">
                <a16:creationId xmlns:a16="http://schemas.microsoft.com/office/drawing/2014/main" id="{F55ADFDA-C76F-4A9B-A2D3-9D8520E1EC91}"/>
              </a:ext>
            </a:extLst>
          </p:cNvPr>
          <p:cNvSpPr>
            <a:spLocks noGrp="1"/>
          </p:cNvSpPr>
          <p:nvPr>
            <p:ph sz="half" idx="2"/>
          </p:nvPr>
        </p:nvSpPr>
        <p:spPr>
          <a:xfrm>
            <a:off x="15644861" y="457200"/>
            <a:ext cx="8139809" cy="12725400"/>
          </a:xfrm>
          <a:solidFill>
            <a:schemeClr val="accent3">
              <a:lumMod val="90000"/>
            </a:schemeClr>
          </a:solidFill>
        </p:spPr>
        <p:txBody>
          <a:bodyPr vert="horz" lIns="182880" tIns="91440" rIns="182880" bIns="91440" rtlCol="0" anchor="ct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4 Corners of the vehicle standing 5 feet back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Front &amp; back of the vehicle, including the license plate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Side of the vehicle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Damaged area close up &amp; far away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The entire scene</a:t>
            </a:r>
          </a:p>
          <a:p>
            <a:endParaRPr lang="en-US" sz="6400" dirty="0"/>
          </a:p>
        </p:txBody>
      </p:sp>
      <p:sp>
        <p:nvSpPr>
          <p:cNvPr id="2" name="Oval 1">
            <a:extLst>
              <a:ext uri="{FF2B5EF4-FFF2-40B4-BE49-F238E27FC236}">
                <a16:creationId xmlns:a16="http://schemas.microsoft.com/office/drawing/2014/main" id="{9F8A0734-5F7A-4CA5-96C6-943DC5E856B0}"/>
              </a:ext>
            </a:extLst>
          </p:cNvPr>
          <p:cNvSpPr/>
          <p:nvPr/>
        </p:nvSpPr>
        <p:spPr>
          <a:xfrm>
            <a:off x="598752" y="4881112"/>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11" name="Oval 10">
            <a:extLst>
              <a:ext uri="{FF2B5EF4-FFF2-40B4-BE49-F238E27FC236}">
                <a16:creationId xmlns:a16="http://schemas.microsoft.com/office/drawing/2014/main" id="{67A2894F-E89B-48BF-8EE1-F7188C04ACB2}"/>
              </a:ext>
            </a:extLst>
          </p:cNvPr>
          <p:cNvSpPr/>
          <p:nvPr/>
        </p:nvSpPr>
        <p:spPr>
          <a:xfrm>
            <a:off x="13877620" y="11840962"/>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12" name="Oval 11">
            <a:extLst>
              <a:ext uri="{FF2B5EF4-FFF2-40B4-BE49-F238E27FC236}">
                <a16:creationId xmlns:a16="http://schemas.microsoft.com/office/drawing/2014/main" id="{E35AC58A-0348-4D9B-A33A-1C5464521E1E}"/>
              </a:ext>
            </a:extLst>
          </p:cNvPr>
          <p:cNvSpPr/>
          <p:nvPr/>
        </p:nvSpPr>
        <p:spPr>
          <a:xfrm>
            <a:off x="13877762" y="4894908"/>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13" name="Oval 12">
            <a:extLst>
              <a:ext uri="{FF2B5EF4-FFF2-40B4-BE49-F238E27FC236}">
                <a16:creationId xmlns:a16="http://schemas.microsoft.com/office/drawing/2014/main" id="{CAC96AD3-3D78-452F-B6BD-378512D666D6}"/>
              </a:ext>
            </a:extLst>
          </p:cNvPr>
          <p:cNvSpPr/>
          <p:nvPr/>
        </p:nvSpPr>
        <p:spPr>
          <a:xfrm>
            <a:off x="626624" y="11860688"/>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20" name="Oval 19">
            <a:extLst>
              <a:ext uri="{FF2B5EF4-FFF2-40B4-BE49-F238E27FC236}">
                <a16:creationId xmlns:a16="http://schemas.microsoft.com/office/drawing/2014/main" id="{8114B66F-FE30-4C69-9A96-9F38F3FAEF00}"/>
              </a:ext>
            </a:extLst>
          </p:cNvPr>
          <p:cNvSpPr/>
          <p:nvPr/>
        </p:nvSpPr>
        <p:spPr>
          <a:xfrm>
            <a:off x="13884426" y="8426774"/>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21" name="Oval 20">
            <a:extLst>
              <a:ext uri="{FF2B5EF4-FFF2-40B4-BE49-F238E27FC236}">
                <a16:creationId xmlns:a16="http://schemas.microsoft.com/office/drawing/2014/main" id="{39C8D009-3B31-4E2A-8FDD-B90285BD8D8A}"/>
              </a:ext>
            </a:extLst>
          </p:cNvPr>
          <p:cNvSpPr/>
          <p:nvPr/>
        </p:nvSpPr>
        <p:spPr>
          <a:xfrm>
            <a:off x="602504" y="8380082"/>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22" name="Oval 21">
            <a:extLst>
              <a:ext uri="{FF2B5EF4-FFF2-40B4-BE49-F238E27FC236}">
                <a16:creationId xmlns:a16="http://schemas.microsoft.com/office/drawing/2014/main" id="{BD3EFC60-EF88-4634-9568-83972D2C18C3}"/>
              </a:ext>
            </a:extLst>
          </p:cNvPr>
          <p:cNvSpPr/>
          <p:nvPr/>
        </p:nvSpPr>
        <p:spPr>
          <a:xfrm>
            <a:off x="7180380" y="4861038"/>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24" name="Oval 23">
            <a:extLst>
              <a:ext uri="{FF2B5EF4-FFF2-40B4-BE49-F238E27FC236}">
                <a16:creationId xmlns:a16="http://schemas.microsoft.com/office/drawing/2014/main" id="{471BB19A-9191-4B9D-A077-A8BC3A995312}"/>
              </a:ext>
            </a:extLst>
          </p:cNvPr>
          <p:cNvSpPr/>
          <p:nvPr/>
        </p:nvSpPr>
        <p:spPr>
          <a:xfrm>
            <a:off x="7153772" y="11864854"/>
            <a:ext cx="914334" cy="9028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4" name="Rectangle 3">
            <a:extLst>
              <a:ext uri="{FF2B5EF4-FFF2-40B4-BE49-F238E27FC236}">
                <a16:creationId xmlns:a16="http://schemas.microsoft.com/office/drawing/2014/main" id="{5F883196-8100-49A1-BCBD-F2CE96CCEB09}"/>
              </a:ext>
            </a:extLst>
          </p:cNvPr>
          <p:cNvSpPr/>
          <p:nvPr/>
        </p:nvSpPr>
        <p:spPr>
          <a:xfrm>
            <a:off x="1050100" y="5335918"/>
            <a:ext cx="13285662" cy="6972788"/>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pic>
        <p:nvPicPr>
          <p:cNvPr id="15" name="Picture 14">
            <a:extLst>
              <a:ext uri="{FF2B5EF4-FFF2-40B4-BE49-F238E27FC236}">
                <a16:creationId xmlns:a16="http://schemas.microsoft.com/office/drawing/2014/main" id="{13B2075B-C050-48AB-B97A-952AA57BEF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custDataLst>
      <p:tags r:id="rId1"/>
    </p:custDataLst>
    <p:extLst>
      <p:ext uri="{BB962C8B-B14F-4D97-AF65-F5344CB8AC3E}">
        <p14:creationId xmlns:p14="http://schemas.microsoft.com/office/powerpoint/2010/main" val="38385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20" grpId="0" animBg="1"/>
      <p:bldP spid="21" grpId="0" animBg="1"/>
      <p:bldP spid="22" grpId="0" animBg="1"/>
      <p:bldP spid="24"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8B5F9-D2C2-47E0-905D-F6F739ACAC91}"/>
              </a:ext>
            </a:extLst>
          </p:cNvPr>
          <p:cNvSpPr>
            <a:spLocks noGrp="1"/>
          </p:cNvSpPr>
          <p:nvPr>
            <p:ph type="title"/>
          </p:nvPr>
        </p:nvSpPr>
        <p:spPr>
          <a:xfrm>
            <a:off x="1354846" y="1219200"/>
            <a:ext cx="17195575" cy="2312821"/>
          </a:xfrm>
        </p:spPr>
        <p:txBody>
          <a:bodyPr>
            <a:normAutofit fontScale="90000"/>
          </a:bodyPr>
          <a:lstStyle/>
          <a:p>
            <a:r>
              <a:rPr lang="en-US" sz="8800" dirty="0">
                <a:latin typeface="Trebuchet MS" panose="020B0603020202020204" pitchFamily="34" charset="0"/>
              </a:rPr>
              <a:t>DID YOU KNOW???</a:t>
            </a:r>
            <a:br>
              <a:rPr lang="en-US" sz="8800" dirty="0">
                <a:latin typeface="Trebuchet MS" panose="020B0603020202020204" pitchFamily="34" charset="0"/>
              </a:rPr>
            </a:br>
            <a:r>
              <a:rPr lang="en-US" sz="8800" dirty="0">
                <a:latin typeface="Trebuchet MS" panose="020B0603020202020204" pitchFamily="34" charset="0"/>
              </a:rPr>
              <a:t> </a:t>
            </a:r>
          </a:p>
        </p:txBody>
      </p:sp>
      <p:sp>
        <p:nvSpPr>
          <p:cNvPr id="7" name="Text Placeholder 6">
            <a:extLst>
              <a:ext uri="{FF2B5EF4-FFF2-40B4-BE49-F238E27FC236}">
                <a16:creationId xmlns:a16="http://schemas.microsoft.com/office/drawing/2014/main" id="{F32E8037-A44A-4C22-BABE-7F86D41F40EC}"/>
              </a:ext>
            </a:extLst>
          </p:cNvPr>
          <p:cNvSpPr>
            <a:spLocks noGrp="1"/>
          </p:cNvSpPr>
          <p:nvPr>
            <p:ph type="body" idx="1"/>
          </p:nvPr>
        </p:nvSpPr>
        <p:spPr>
          <a:xfrm>
            <a:off x="1354846" y="5181600"/>
            <a:ext cx="17195575" cy="7620000"/>
          </a:xfrm>
        </p:spPr>
        <p:txBody>
          <a:bodyPr>
            <a:noAutofit/>
          </a:bodyPr>
          <a:lstStyle/>
          <a:p>
            <a:pPr marL="571500" indent="-571500">
              <a:buFont typeface="Arial" panose="020B0604020202020204" pitchFamily="34" charset="0"/>
              <a:buChar char="•"/>
            </a:pPr>
            <a:r>
              <a:rPr lang="en-US" sz="6000" dirty="0"/>
              <a:t>In 2021 Risk Management received claims against the County in excess of 38 million dollars.</a:t>
            </a:r>
          </a:p>
          <a:p>
            <a:pPr marL="571500" indent="-571500">
              <a:buFont typeface="Arial" panose="020B0604020202020204" pitchFamily="34" charset="0"/>
              <a:buChar char="•"/>
            </a:pPr>
            <a:r>
              <a:rPr lang="en-US" sz="6000" dirty="0"/>
              <a:t>Claims paid out were approximately $52,000.</a:t>
            </a:r>
          </a:p>
          <a:p>
            <a:pPr marL="571500" indent="-571500">
              <a:buFont typeface="Arial" panose="020B0604020202020204" pitchFamily="34" charset="0"/>
              <a:buChar char="•"/>
            </a:pPr>
            <a:endParaRPr lang="en-US" sz="5400" dirty="0">
              <a:latin typeface="Trebuchet MS" panose="020B0603020202020204" pitchFamily="34" charset="0"/>
            </a:endParaRPr>
          </a:p>
          <a:p>
            <a:endParaRPr lang="en-US" sz="5400" dirty="0">
              <a:latin typeface="Trebuchet MS" panose="020B0603020202020204" pitchFamily="34" charset="0"/>
            </a:endParaRPr>
          </a:p>
        </p:txBody>
      </p:sp>
      <p:pic>
        <p:nvPicPr>
          <p:cNvPr id="5" name="Picture 4">
            <a:extLst>
              <a:ext uri="{FF2B5EF4-FFF2-40B4-BE49-F238E27FC236}">
                <a16:creationId xmlns:a16="http://schemas.microsoft.com/office/drawing/2014/main" id="{710C34F4-E368-4F83-B7C9-F2E8F46DEC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55587" y="679450"/>
            <a:ext cx="3533775" cy="3181350"/>
          </a:xfrm>
          <a:prstGeom prst="rect">
            <a:avLst/>
          </a:prstGeom>
        </p:spPr>
      </p:pic>
      <p:pic>
        <p:nvPicPr>
          <p:cNvPr id="8" name="Picture 7">
            <a:extLst>
              <a:ext uri="{FF2B5EF4-FFF2-40B4-BE49-F238E27FC236}">
                <a16:creationId xmlns:a16="http://schemas.microsoft.com/office/drawing/2014/main" id="{17611F43-C221-4255-A8DE-31A13ECE8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11509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in a car&#10;&#10;Description automatically generated">
            <a:extLst>
              <a:ext uri="{FF2B5EF4-FFF2-40B4-BE49-F238E27FC236}">
                <a16:creationId xmlns:a16="http://schemas.microsoft.com/office/drawing/2014/main" id="{B7C267B6-E2E4-406B-93E3-EA6BDC6CDE1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3712"/>
          <a:stretch/>
        </p:blipFill>
        <p:spPr>
          <a:xfrm>
            <a:off x="8221842" y="20"/>
            <a:ext cx="16163746" cy="1371598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12" name="TextBox 11">
            <a:extLst>
              <a:ext uri="{FF2B5EF4-FFF2-40B4-BE49-F238E27FC236}">
                <a16:creationId xmlns:a16="http://schemas.microsoft.com/office/drawing/2014/main" id="{677297B6-A4DF-4D93-913C-BB34D4847070}"/>
              </a:ext>
            </a:extLst>
          </p:cNvPr>
          <p:cNvSpPr txBox="1"/>
          <p:nvPr/>
        </p:nvSpPr>
        <p:spPr>
          <a:xfrm>
            <a:off x="441425" y="2453834"/>
            <a:ext cx="8194876" cy="9325630"/>
          </a:xfrm>
          <a:prstGeom prst="rect">
            <a:avLst/>
          </a:prstGeom>
          <a:noFill/>
        </p:spPr>
        <p:txBody>
          <a:bodyPr wrap="square" rtlCol="0">
            <a:spAutoFit/>
          </a:bodyPr>
          <a:lstStyle/>
          <a:p>
            <a:r>
              <a:rPr lang="en-US" sz="6000" dirty="0"/>
              <a:t>REMEMBER….</a:t>
            </a:r>
          </a:p>
          <a:p>
            <a:endParaRPr lang="en-US" sz="6000" dirty="0"/>
          </a:p>
          <a:p>
            <a:pPr marL="914400" indent="-914400">
              <a:buFont typeface="Arial" panose="020B0604020202020204" pitchFamily="34" charset="0"/>
              <a:buChar char="•"/>
            </a:pPr>
            <a:r>
              <a:rPr lang="en-US" sz="6000" dirty="0"/>
              <a:t>No accident is too small to report</a:t>
            </a:r>
          </a:p>
          <a:p>
            <a:pPr marL="914400" indent="-914400">
              <a:buFont typeface="Arial" panose="020B0604020202020204" pitchFamily="34" charset="0"/>
              <a:buChar char="•"/>
            </a:pPr>
            <a:r>
              <a:rPr lang="en-US" sz="6000" dirty="0"/>
              <a:t>Your safe driving does make a difference</a:t>
            </a:r>
          </a:p>
          <a:p>
            <a:pPr marL="914400" indent="-914400">
              <a:buFont typeface="Arial" panose="020B0604020202020204" pitchFamily="34" charset="0"/>
              <a:buChar char="•"/>
            </a:pPr>
            <a:r>
              <a:rPr lang="en-US" sz="6000" dirty="0"/>
              <a:t>Risk Management is always here to help</a:t>
            </a:r>
          </a:p>
        </p:txBody>
      </p:sp>
      <p:pic>
        <p:nvPicPr>
          <p:cNvPr id="5" name="Picture 4">
            <a:extLst>
              <a:ext uri="{FF2B5EF4-FFF2-40B4-BE49-F238E27FC236}">
                <a16:creationId xmlns:a16="http://schemas.microsoft.com/office/drawing/2014/main" id="{E944752D-A31E-4F5B-93B6-17BCF510E4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custDataLst>
      <p:tags r:id="rId1"/>
    </p:custDataLst>
    <p:extLst>
      <p:ext uri="{BB962C8B-B14F-4D97-AF65-F5344CB8AC3E}">
        <p14:creationId xmlns:p14="http://schemas.microsoft.com/office/powerpoint/2010/main" val="34047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6" name="Group 43">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934"/>
            <a:ext cx="24387179" cy="13732934"/>
            <a:chOff x="0" y="-8467"/>
            <a:chExt cx="12192000" cy="6866467"/>
          </a:xfrm>
        </p:grpSpPr>
        <p:cxnSp>
          <p:nvCxnSpPr>
            <p:cNvPr id="45" name="Straight Connector 44">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7" name="Rectangle 55">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57">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6977" y="0"/>
            <a:ext cx="2438717" cy="13716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59">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34367" y="7362826"/>
            <a:ext cx="9528357" cy="6353174"/>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17855" y="-16934"/>
            <a:ext cx="6015481" cy="1373293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897" y="-16934"/>
            <a:ext cx="5177790" cy="1373293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65">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9504" y="6096000"/>
            <a:ext cx="6520183" cy="762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23943" y="-16934"/>
            <a:ext cx="5709395" cy="1373293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69">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8545" y="7179734"/>
            <a:ext cx="3634791" cy="653626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Freeform: Shape 71">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3359" y="-16934"/>
            <a:ext cx="18353816" cy="13732934"/>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EA8B43B-385F-4D5A-BFA8-E7FCC8DB31B1}"/>
              </a:ext>
            </a:extLst>
          </p:cNvPr>
          <p:cNvSpPr>
            <a:spLocks noGrp="1"/>
          </p:cNvSpPr>
          <p:nvPr>
            <p:ph type="title"/>
          </p:nvPr>
        </p:nvSpPr>
        <p:spPr>
          <a:xfrm>
            <a:off x="8839422" y="2041742"/>
            <a:ext cx="13923331" cy="5699342"/>
          </a:xfrm>
        </p:spPr>
        <p:txBody>
          <a:bodyPr vert="horz" lIns="91440" tIns="45720" rIns="91440" bIns="45720" rtlCol="0" anchor="b">
            <a:normAutofit/>
          </a:bodyPr>
          <a:lstStyle/>
          <a:p>
            <a:pPr defTabSz="457200">
              <a:lnSpc>
                <a:spcPct val="90000"/>
              </a:lnSpc>
            </a:pPr>
            <a:br>
              <a:rPr lang="en-US" sz="10200" dirty="0">
                <a:solidFill>
                  <a:srgbClr val="FFFFFF"/>
                </a:solidFill>
              </a:rPr>
            </a:br>
            <a:br>
              <a:rPr lang="en-US" sz="10200" dirty="0">
                <a:solidFill>
                  <a:srgbClr val="FFFFFF"/>
                </a:solidFill>
                <a:latin typeface="Trebuchet MS" panose="020B0603020202020204" pitchFamily="34" charset="0"/>
              </a:rPr>
            </a:br>
            <a:r>
              <a:rPr lang="en-US" sz="10200" dirty="0">
                <a:solidFill>
                  <a:srgbClr val="FFFFFF"/>
                </a:solidFill>
                <a:latin typeface="Trebuchet MS" panose="020B0603020202020204" pitchFamily="34" charset="0"/>
                <a:cs typeface="Arial" panose="020B0604020202020204" pitchFamily="34" charset="0"/>
              </a:rPr>
              <a:t>What is </a:t>
            </a:r>
            <a:br>
              <a:rPr lang="en-US" sz="10200" dirty="0">
                <a:solidFill>
                  <a:srgbClr val="FFFFFF"/>
                </a:solidFill>
                <a:latin typeface="Trebuchet MS" panose="020B0603020202020204" pitchFamily="34" charset="0"/>
                <a:cs typeface="Arial" panose="020B0604020202020204" pitchFamily="34" charset="0"/>
              </a:rPr>
            </a:br>
            <a:r>
              <a:rPr lang="en-US" sz="10200" dirty="0">
                <a:solidFill>
                  <a:srgbClr val="FFFFFF"/>
                </a:solidFill>
                <a:latin typeface="Trebuchet MS" panose="020B0603020202020204" pitchFamily="34" charset="0"/>
                <a:cs typeface="Arial" panose="020B0604020202020204" pitchFamily="34" charset="0"/>
              </a:rPr>
              <a:t>T.A.T.?</a:t>
            </a:r>
          </a:p>
        </p:txBody>
      </p:sp>
      <p:sp>
        <p:nvSpPr>
          <p:cNvPr id="86" name="Isosceles Triangle 73">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6211" y="6542950"/>
            <a:ext cx="441320" cy="372927"/>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923BB7A-62C7-46CF-926B-92DFCF380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8494151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05131" y="2764972"/>
            <a:ext cx="7096086" cy="8186056"/>
          </a:xfrm>
        </p:spPr>
        <p:txBody>
          <a:bodyPr anchor="ctr">
            <a:normAutofit fontScale="90000"/>
          </a:bodyPr>
          <a:lstStyle/>
          <a:p>
            <a:pPr>
              <a:lnSpc>
                <a:spcPct val="90000"/>
              </a:lnSpc>
            </a:pPr>
            <a:br>
              <a:rPr lang="en-US" sz="6800" dirty="0">
                <a:latin typeface="Trebuchet MS" panose="020B0603020202020204" pitchFamily="34" charset="0"/>
              </a:rPr>
            </a:br>
            <a:br>
              <a:rPr lang="en-US" sz="6800" dirty="0">
                <a:latin typeface="Trebuchet MS" panose="020B0603020202020204" pitchFamily="34" charset="0"/>
              </a:rPr>
            </a:br>
            <a:r>
              <a:rPr lang="en-US" sz="10700" dirty="0"/>
              <a:t>County Vehicle Accident Training</a:t>
            </a:r>
            <a:br>
              <a:rPr lang="en-US" dirty="0">
                <a:latin typeface="Trebuchet MS" panose="020B0603020202020204" pitchFamily="34" charset="0"/>
              </a:rPr>
            </a:br>
            <a:br>
              <a:rPr lang="en-US" sz="6800" dirty="0"/>
            </a:br>
            <a:r>
              <a:rPr lang="en-US" sz="6800" dirty="0"/>
              <a:t>			</a:t>
            </a:r>
            <a:br>
              <a:rPr lang="en-US" sz="6800" dirty="0"/>
            </a:br>
            <a:r>
              <a:rPr lang="en-US" sz="6800" dirty="0"/>
              <a:t>		</a:t>
            </a:r>
            <a:br>
              <a:rPr lang="en-US" sz="6800" dirty="0"/>
            </a:br>
            <a:r>
              <a:rPr lang="en-US" sz="6800" dirty="0"/>
              <a:t>			</a:t>
            </a:r>
            <a:br>
              <a:rPr lang="en-US" sz="6800" dirty="0"/>
            </a:br>
            <a:br>
              <a:rPr lang="en-US" sz="6800" dirty="0"/>
            </a:br>
            <a:endParaRPr lang="en-US" sz="6800" dirty="0"/>
          </a:p>
        </p:txBody>
      </p:sp>
      <p:grpSp>
        <p:nvGrpSpPr>
          <p:cNvPr id="13" name="Group 1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58878" y="-16934"/>
            <a:ext cx="9534706" cy="13732934"/>
            <a:chOff x="7425267" y="-8467"/>
            <a:chExt cx="4766733" cy="6866467"/>
          </a:xfrm>
        </p:grpSpPr>
        <p:cxnSp>
          <p:nvCxnSpPr>
            <p:cNvPr id="14"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6994" y="0"/>
            <a:ext cx="12430181"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2">
            <a:extLst>
              <a:ext uri="{FF2B5EF4-FFF2-40B4-BE49-F238E27FC236}">
                <a16:creationId xmlns:a16="http://schemas.microsoft.com/office/drawing/2014/main" id="{80FBBF0D-71CB-4E8F-9FA4-F20CEFF6BA6D}"/>
              </a:ext>
            </a:extLst>
          </p:cNvPr>
          <p:cNvGraphicFramePr>
            <a:graphicFrameLocks noGrp="1"/>
          </p:cNvGraphicFramePr>
          <p:nvPr>
            <p:ph idx="1"/>
            <p:extLst>
              <p:ext uri="{D42A27DB-BD31-4B8C-83A1-F6EECF244321}">
                <p14:modId xmlns:p14="http://schemas.microsoft.com/office/powerpoint/2010/main" val="116996928"/>
              </p:ext>
            </p:extLst>
          </p:nvPr>
        </p:nvGraphicFramePr>
        <p:xfrm>
          <a:off x="9834386" y="1889126"/>
          <a:ext cx="13259334" cy="9959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3C06746B-D7CC-4B10-A6DC-1A28B272EC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29886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934"/>
            <a:ext cx="24387179" cy="13732934"/>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2438717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051480" y="0"/>
            <a:ext cx="2438717" cy="13716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24450" y="7362826"/>
            <a:ext cx="9528357" cy="6353174"/>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53838" y="-16934"/>
            <a:ext cx="6015481" cy="1373293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47487" y="-16934"/>
            <a:ext cx="5177790" cy="13732934"/>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47487" y="6096000"/>
            <a:ext cx="6520183" cy="762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53836" y="-16934"/>
            <a:ext cx="5709395" cy="1373293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53838" y="7179734"/>
            <a:ext cx="3634791" cy="653626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6934"/>
            <a:ext cx="18353815" cy="13732934"/>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96E201-A600-491A-86BE-E62396EFEE54}"/>
              </a:ext>
            </a:extLst>
          </p:cNvPr>
          <p:cNvSpPr>
            <a:spLocks noGrp="1"/>
          </p:cNvSpPr>
          <p:nvPr>
            <p:ph type="title"/>
          </p:nvPr>
        </p:nvSpPr>
        <p:spPr>
          <a:xfrm>
            <a:off x="3108644" y="2041742"/>
            <a:ext cx="13923331" cy="5699342"/>
          </a:xfrm>
        </p:spPr>
        <p:txBody>
          <a:bodyPr vert="horz" lIns="91440" tIns="45720" rIns="91440" bIns="45720" rtlCol="0" anchor="b">
            <a:normAutofit/>
          </a:bodyPr>
          <a:lstStyle/>
          <a:p>
            <a:pPr defTabSz="457200"/>
            <a:r>
              <a:rPr lang="en-US" sz="13200" dirty="0">
                <a:solidFill>
                  <a:srgbClr val="FFFFFF"/>
                </a:solidFill>
                <a:latin typeface="Trebuchet MS" panose="020B0603020202020204" pitchFamily="34" charset="0"/>
              </a:rPr>
              <a:t>QUESTIONS?</a:t>
            </a:r>
          </a:p>
        </p:txBody>
      </p:sp>
      <p:sp>
        <p:nvSpPr>
          <p:cNvPr id="37" name="Isosceles Triangle 36">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84579" y="6542950"/>
            <a:ext cx="441320" cy="372927"/>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B9DC0EBB-9E8F-47F6-BD6D-1EF5A7EC2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84460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C38D-C89C-4C13-86F1-5B8C9C76BB06}"/>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10349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762E-1721-43A8-9F9F-582FA639AF9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67248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2D0B3-B6C1-4D81-A05B-864957A797E2}"/>
              </a:ext>
            </a:extLst>
          </p:cNvPr>
          <p:cNvSpPr>
            <a:spLocks noGrp="1"/>
          </p:cNvSpPr>
          <p:nvPr>
            <p:ph type="title"/>
          </p:nvPr>
        </p:nvSpPr>
        <p:spPr>
          <a:xfrm>
            <a:off x="11074909" y="1981200"/>
            <a:ext cx="7475510" cy="3243524"/>
          </a:xfrm>
        </p:spPr>
        <p:txBody>
          <a:bodyPr>
            <a:normAutofit/>
          </a:bodyPr>
          <a:lstStyle/>
          <a:p>
            <a:r>
              <a:rPr lang="en-US" sz="8800" b="1" dirty="0"/>
              <a:t>          BE </a:t>
            </a:r>
            <a:br>
              <a:rPr lang="en-US" sz="8800" b="1" dirty="0"/>
            </a:br>
            <a:r>
              <a:rPr lang="en-US" sz="8800" b="1" dirty="0"/>
              <a:t>      AWARE... </a:t>
            </a:r>
          </a:p>
        </p:txBody>
      </p:sp>
      <p:sp>
        <p:nvSpPr>
          <p:cNvPr id="17412" name="Content Placeholder 4">
            <a:extLst>
              <a:ext uri="{FF2B5EF4-FFF2-40B4-BE49-F238E27FC236}">
                <a16:creationId xmlns:a16="http://schemas.microsoft.com/office/drawing/2014/main" id="{57C6D774-9508-4D6B-9842-720197396ABD}"/>
              </a:ext>
            </a:extLst>
          </p:cNvPr>
          <p:cNvSpPr>
            <a:spLocks noGrp="1"/>
          </p:cNvSpPr>
          <p:nvPr>
            <p:ph idx="1"/>
          </p:nvPr>
        </p:nvSpPr>
        <p:spPr>
          <a:xfrm>
            <a:off x="12498387" y="5224724"/>
            <a:ext cx="6052032" cy="6510076"/>
          </a:xfrm>
        </p:spPr>
        <p:txBody>
          <a:bodyPr>
            <a:normAutofit/>
          </a:bodyPr>
          <a:lstStyle/>
          <a:p>
            <a:r>
              <a:rPr lang="en-US" sz="4800" dirty="0">
                <a:solidFill>
                  <a:schemeClr val="tx1"/>
                </a:solidFill>
              </a:rPr>
              <a:t>County Vehicle LOGO </a:t>
            </a:r>
          </a:p>
          <a:p>
            <a:r>
              <a:rPr lang="en-US" sz="4800" dirty="0"/>
              <a:t>GPS</a:t>
            </a:r>
          </a:p>
          <a:p>
            <a:pPr lvl="1"/>
            <a:r>
              <a:rPr lang="en-US" dirty="0"/>
              <a:t>Driving 10 miles over the speed limit for 4 miles or more</a:t>
            </a:r>
          </a:p>
          <a:p>
            <a:pPr lvl="1"/>
            <a:r>
              <a:rPr lang="en-US" dirty="0"/>
              <a:t>Leaving your vehicle idling for more than 60 minutes. </a:t>
            </a:r>
          </a:p>
          <a:p>
            <a:pPr lvl="1"/>
            <a:endParaRPr lang="en-US" dirty="0"/>
          </a:p>
        </p:txBody>
      </p:sp>
      <p:pic>
        <p:nvPicPr>
          <p:cNvPr id="17410" name="Picture 2" descr="You Are Being Watched Words On A Yellow Warning Sign As A Violation.. Stock  Photo, Picture And Royalty Free Image. Image 31766362.">
            <a:extLst>
              <a:ext uri="{FF2B5EF4-FFF2-40B4-BE49-F238E27FC236}">
                <a16:creationId xmlns:a16="http://schemas.microsoft.com/office/drawing/2014/main" id="{49722803-DD9D-46DE-AD94-97D06F1907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2" r="8742"/>
          <a:stretch/>
        </p:blipFill>
        <p:spPr bwMode="auto">
          <a:xfrm>
            <a:off x="20" y="-2"/>
            <a:ext cx="10791304" cy="13716002"/>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7413" name="Isosceles Triangle 13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685411" cy="11332308"/>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8574B124-93EA-4B6F-9C71-BDDE4DC4C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264757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BC275C-B2F4-49D5-A94D-D0FDEA640D4C}"/>
              </a:ext>
            </a:extLst>
          </p:cNvPr>
          <p:cNvSpPr>
            <a:spLocks noGrp="1"/>
          </p:cNvSpPr>
          <p:nvPr>
            <p:ph type="title"/>
          </p:nvPr>
        </p:nvSpPr>
        <p:spPr>
          <a:xfrm>
            <a:off x="1354844" y="609600"/>
            <a:ext cx="17195575" cy="1524000"/>
          </a:xfrm>
        </p:spPr>
        <p:txBody>
          <a:bodyPr>
            <a:noAutofit/>
          </a:bodyPr>
          <a:lstStyle/>
          <a:p>
            <a:pPr algn="ctr"/>
            <a:r>
              <a:rPr lang="en-US" sz="8000" b="1" dirty="0"/>
              <a:t>SNOW FORMS </a:t>
            </a:r>
          </a:p>
        </p:txBody>
      </p:sp>
      <p:pic>
        <p:nvPicPr>
          <p:cNvPr id="22" name="Content Placeholder 21" descr="A picture containing outdoor, snow, water, riding&#10;&#10;Description automatically generated">
            <a:extLst>
              <a:ext uri="{FF2B5EF4-FFF2-40B4-BE49-F238E27FC236}">
                <a16:creationId xmlns:a16="http://schemas.microsoft.com/office/drawing/2014/main" id="{C26654AA-1B6A-4BAC-B1F9-6FA7BFB311F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54218" y="2438400"/>
            <a:ext cx="9197382" cy="4038600"/>
          </a:xfrm>
        </p:spPr>
      </p:pic>
      <p:graphicFrame>
        <p:nvGraphicFramePr>
          <p:cNvPr id="12" name="Object 11">
            <a:extLst>
              <a:ext uri="{FF2B5EF4-FFF2-40B4-BE49-F238E27FC236}">
                <a16:creationId xmlns:a16="http://schemas.microsoft.com/office/drawing/2014/main" id="{6925DF85-0AA6-4AAC-A811-D9287E62D96A}"/>
              </a:ext>
            </a:extLst>
          </p:cNvPr>
          <p:cNvGraphicFramePr>
            <a:graphicFrameLocks noChangeAspect="1"/>
          </p:cNvGraphicFramePr>
          <p:nvPr>
            <p:extLst>
              <p:ext uri="{D42A27DB-BD31-4B8C-83A1-F6EECF244321}">
                <p14:modId xmlns:p14="http://schemas.microsoft.com/office/powerpoint/2010/main" val="260325907"/>
              </p:ext>
            </p:extLst>
          </p:nvPr>
        </p:nvGraphicFramePr>
        <p:xfrm>
          <a:off x="9954218" y="6858000"/>
          <a:ext cx="9303327" cy="6629400"/>
        </p:xfrm>
        <a:graphic>
          <a:graphicData uri="http://schemas.openxmlformats.org/presentationml/2006/ole">
            <mc:AlternateContent xmlns:mc="http://schemas.openxmlformats.org/markup-compatibility/2006">
              <mc:Choice xmlns:v="urn:schemas-microsoft-com:vml" Requires="v">
                <p:oleObj spid="_x0000_s17458" name="Acrobat Document" r:id="rId5" imgW="5829210" imgH="3771781" progId="Acrobat.Document.2015">
                  <p:embed/>
                </p:oleObj>
              </mc:Choice>
              <mc:Fallback>
                <p:oleObj name="Acrobat Document" r:id="rId5" imgW="5829210" imgH="3771781" progId="Acrobat.Document.2015">
                  <p:embed/>
                  <p:pic>
                    <p:nvPicPr>
                      <p:cNvPr id="0" name=""/>
                      <p:cNvPicPr/>
                      <p:nvPr/>
                    </p:nvPicPr>
                    <p:blipFill>
                      <a:blip r:embed="rId6"/>
                      <a:stretch>
                        <a:fillRect/>
                      </a:stretch>
                    </p:blipFill>
                    <p:spPr>
                      <a:xfrm>
                        <a:off x="9954218" y="6858000"/>
                        <a:ext cx="9303327" cy="662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C391920-59F3-44B0-B598-D00516AE34CF}"/>
              </a:ext>
            </a:extLst>
          </p:cNvPr>
          <p:cNvGraphicFramePr>
            <a:graphicFrameLocks noChangeAspect="1"/>
          </p:cNvGraphicFramePr>
          <p:nvPr>
            <p:extLst>
              <p:ext uri="{D42A27DB-BD31-4B8C-83A1-F6EECF244321}">
                <p14:modId xmlns:p14="http://schemas.microsoft.com/office/powerpoint/2010/main" val="1789561945"/>
              </p:ext>
            </p:extLst>
          </p:nvPr>
        </p:nvGraphicFramePr>
        <p:xfrm>
          <a:off x="914411" y="2438400"/>
          <a:ext cx="8154975" cy="11029000"/>
        </p:xfrm>
        <a:graphic>
          <a:graphicData uri="http://schemas.openxmlformats.org/presentationml/2006/ole">
            <mc:AlternateContent xmlns:mc="http://schemas.openxmlformats.org/markup-compatibility/2006">
              <mc:Choice xmlns:v="urn:schemas-microsoft-com:vml" Requires="v">
                <p:oleObj spid="_x0000_s17459" name="Acrobat Document" r:id="rId7" imgW="5829210" imgH="7543561" progId="Acrobat.Document.2015">
                  <p:embed/>
                </p:oleObj>
              </mc:Choice>
              <mc:Fallback>
                <p:oleObj name="Acrobat Document" r:id="rId7" imgW="5829210" imgH="7543561" progId="Acrobat.Document.2015">
                  <p:embed/>
                  <p:pic>
                    <p:nvPicPr>
                      <p:cNvPr id="0" name=""/>
                      <p:cNvPicPr/>
                      <p:nvPr/>
                    </p:nvPicPr>
                    <p:blipFill>
                      <a:blip r:embed="rId8"/>
                      <a:stretch>
                        <a:fillRect/>
                      </a:stretch>
                    </p:blipFill>
                    <p:spPr>
                      <a:xfrm>
                        <a:off x="914411" y="2438400"/>
                        <a:ext cx="8154975" cy="11029000"/>
                      </a:xfrm>
                      <a:prstGeom prst="rect">
                        <a:avLst/>
                      </a:prstGeom>
                    </p:spPr>
                  </p:pic>
                </p:oleObj>
              </mc:Fallback>
            </mc:AlternateContent>
          </a:graphicData>
        </a:graphic>
      </p:graphicFrame>
    </p:spTree>
    <p:extLst>
      <p:ext uri="{BB962C8B-B14F-4D97-AF65-F5344CB8AC3E}">
        <p14:creationId xmlns:p14="http://schemas.microsoft.com/office/powerpoint/2010/main" val="111554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graphicFrame>
        <p:nvGraphicFramePr>
          <p:cNvPr id="2" name="Object 1">
            <a:extLst>
              <a:ext uri="{FF2B5EF4-FFF2-40B4-BE49-F238E27FC236}">
                <a16:creationId xmlns:a16="http://schemas.microsoft.com/office/drawing/2014/main" id="{29C5C3E9-4BC3-40D9-B2C0-E229638CB6A2}"/>
              </a:ext>
            </a:extLst>
          </p:cNvPr>
          <p:cNvGraphicFramePr>
            <a:graphicFrameLocks noChangeAspect="1"/>
          </p:cNvGraphicFramePr>
          <p:nvPr>
            <p:extLst>
              <p:ext uri="{D42A27DB-BD31-4B8C-83A1-F6EECF244321}">
                <p14:modId xmlns:p14="http://schemas.microsoft.com/office/powerpoint/2010/main" val="2737194421"/>
              </p:ext>
            </p:extLst>
          </p:nvPr>
        </p:nvGraphicFramePr>
        <p:xfrm>
          <a:off x="6974682" y="1376082"/>
          <a:ext cx="10287000" cy="12387317"/>
        </p:xfrm>
        <a:graphic>
          <a:graphicData uri="http://schemas.openxmlformats.org/presentationml/2006/ole">
            <mc:AlternateContent xmlns:mc="http://schemas.openxmlformats.org/markup-compatibility/2006">
              <mc:Choice xmlns:v="urn:schemas-microsoft-com:vml" Requires="v">
                <p:oleObj spid="_x0000_s16457" name="Acrobat Document" r:id="rId5" imgW="5829212" imgH="7543800" progId="Acrobat.Document.2015">
                  <p:embed/>
                </p:oleObj>
              </mc:Choice>
              <mc:Fallback>
                <p:oleObj name="Acrobat Document" r:id="rId5" imgW="5829212" imgH="7543800" progId="Acrobat.Document.2015">
                  <p:embed/>
                  <p:pic>
                    <p:nvPicPr>
                      <p:cNvPr id="2" name="Object 1">
                        <a:extLst>
                          <a:ext uri="{FF2B5EF4-FFF2-40B4-BE49-F238E27FC236}">
                            <a16:creationId xmlns:a16="http://schemas.microsoft.com/office/drawing/2014/main" id="{29C5C3E9-4BC3-40D9-B2C0-E229638CB6A2}"/>
                          </a:ext>
                        </a:extLst>
                      </p:cNvPr>
                      <p:cNvPicPr/>
                      <p:nvPr/>
                    </p:nvPicPr>
                    <p:blipFill>
                      <a:blip r:embed="rId6"/>
                      <a:stretch>
                        <a:fillRect/>
                      </a:stretch>
                    </p:blipFill>
                    <p:spPr>
                      <a:xfrm>
                        <a:off x="6974682" y="1376082"/>
                        <a:ext cx="10287000" cy="12387317"/>
                      </a:xfrm>
                      <a:prstGeom prst="rect">
                        <a:avLst/>
                      </a:prstGeom>
                      <a:solidFill>
                        <a:schemeClr val="accent1">
                          <a:lumMod val="20000"/>
                          <a:lumOff val="80000"/>
                        </a:schemeClr>
                      </a:solidFill>
                      <a:ln w="57150">
                        <a:solidFill>
                          <a:schemeClr val="tx1"/>
                        </a:solidFill>
                      </a:ln>
                    </p:spPr>
                  </p:pic>
                </p:oleObj>
              </mc:Fallback>
            </mc:AlternateContent>
          </a:graphicData>
        </a:graphic>
      </p:graphicFrame>
      <p:sp>
        <p:nvSpPr>
          <p:cNvPr id="4" name="Title 3">
            <a:extLst>
              <a:ext uri="{FF2B5EF4-FFF2-40B4-BE49-F238E27FC236}">
                <a16:creationId xmlns:a16="http://schemas.microsoft.com/office/drawing/2014/main" id="{8CCB9130-2E2A-4438-91E3-4B9A22B7B4AF}"/>
              </a:ext>
            </a:extLst>
          </p:cNvPr>
          <p:cNvSpPr>
            <a:spLocks noGrp="1"/>
          </p:cNvSpPr>
          <p:nvPr>
            <p:ph type="title"/>
          </p:nvPr>
        </p:nvSpPr>
        <p:spPr>
          <a:xfrm>
            <a:off x="-150812" y="235209"/>
            <a:ext cx="24537988" cy="1136391"/>
          </a:xfrm>
        </p:spPr>
        <p:txBody>
          <a:bodyPr>
            <a:normAutofit fontScale="90000"/>
          </a:bodyPr>
          <a:lstStyle/>
          <a:p>
            <a:pPr algn="ctr"/>
            <a:r>
              <a:rPr lang="en-US" dirty="0">
                <a:solidFill>
                  <a:schemeClr val="tx1"/>
                </a:solidFill>
                <a:latin typeface="+mn-lt"/>
              </a:rPr>
              <a:t>Vehicle Accident Report-page 1</a:t>
            </a:r>
          </a:p>
        </p:txBody>
      </p:sp>
      <p:pic>
        <p:nvPicPr>
          <p:cNvPr id="8" name="Picture 7">
            <a:extLst>
              <a:ext uri="{FF2B5EF4-FFF2-40B4-BE49-F238E27FC236}">
                <a16:creationId xmlns:a16="http://schemas.microsoft.com/office/drawing/2014/main" id="{9B01247C-2860-4E68-BF99-852EEF85D8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227669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934"/>
            <a:ext cx="24387179" cy="13732934"/>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2" name="Straight Connector 2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4712" y="2921000"/>
            <a:ext cx="0" cy="7874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DED4AD-DA2E-4CD5-9374-65408BBC7299}"/>
              </a:ext>
            </a:extLst>
          </p:cNvPr>
          <p:cNvSpPr>
            <a:spLocks noGrp="1"/>
          </p:cNvSpPr>
          <p:nvPr>
            <p:ph type="title"/>
          </p:nvPr>
        </p:nvSpPr>
        <p:spPr>
          <a:xfrm>
            <a:off x="1287101" y="1633276"/>
            <a:ext cx="6735595" cy="10449448"/>
          </a:xfrm>
        </p:spPr>
        <p:txBody>
          <a:bodyPr vert="horz" lIns="91440" tIns="45720" rIns="91440" bIns="45720" rtlCol="0" anchor="ctr">
            <a:normAutofit/>
          </a:bodyPr>
          <a:lstStyle/>
          <a:p>
            <a:pPr defTabSz="457200"/>
            <a:br>
              <a:rPr lang="en-US" sz="3600" dirty="0">
                <a:effectLst/>
              </a:rPr>
            </a:br>
            <a:br>
              <a:rPr lang="en-US" sz="3600" dirty="0">
                <a:effectLst/>
              </a:rPr>
            </a:br>
            <a:r>
              <a:rPr lang="en-US" sz="7200" dirty="0">
                <a:effectLst/>
                <a:latin typeface="Trebuchet MS" panose="020B0603020202020204" pitchFamily="34" charset="0"/>
              </a:rPr>
              <a:t>Employee Driver’s License and Automobile Insurance Tracking </a:t>
            </a:r>
            <a:br>
              <a:rPr lang="en-US" sz="7200" dirty="0">
                <a:effectLst/>
                <a:latin typeface="Trebuchet MS" panose="020B0603020202020204" pitchFamily="34" charset="0"/>
              </a:rPr>
            </a:br>
            <a:br>
              <a:rPr lang="en-US" sz="3600" dirty="0">
                <a:effectLst/>
              </a:rPr>
            </a:br>
            <a:endParaRPr lang="en-US" sz="3600" dirty="0"/>
          </a:p>
        </p:txBody>
      </p:sp>
      <p:sp>
        <p:nvSpPr>
          <p:cNvPr id="5" name="Text Placeholder 4">
            <a:extLst>
              <a:ext uri="{FF2B5EF4-FFF2-40B4-BE49-F238E27FC236}">
                <a16:creationId xmlns:a16="http://schemas.microsoft.com/office/drawing/2014/main" id="{0AC2C223-2DB9-48B3-8E49-E5E13ABDBB25}"/>
              </a:ext>
            </a:extLst>
          </p:cNvPr>
          <p:cNvSpPr>
            <a:spLocks noGrp="1"/>
          </p:cNvSpPr>
          <p:nvPr>
            <p:ph type="body" idx="1"/>
          </p:nvPr>
        </p:nvSpPr>
        <p:spPr>
          <a:xfrm>
            <a:off x="9309802" y="1633276"/>
            <a:ext cx="9528358" cy="10449448"/>
          </a:xfrm>
        </p:spPr>
        <p:txBody>
          <a:bodyPr vert="horz" lIns="91440" tIns="45720" rIns="91440" bIns="45720" rtlCol="0" anchor="ctr">
            <a:normAutofit/>
          </a:bodyPr>
          <a:lstStyle/>
          <a:p>
            <a:pPr defTabSz="457200">
              <a:spcBef>
                <a:spcPts val="1000"/>
              </a:spcBef>
            </a:pPr>
            <a:r>
              <a:rPr lang="en-US" dirty="0">
                <a:solidFill>
                  <a:srgbClr val="0070C0"/>
                </a:solidFill>
                <a:effectLst/>
                <a:latin typeface="Trebuchet MS" panose="020B0603020202020204" pitchFamily="34" charset="0"/>
              </a:rPr>
              <a:t>1.  Placer County Vehicle Use Agreement. </a:t>
            </a:r>
          </a:p>
          <a:p>
            <a:pPr defTabSz="457200">
              <a:spcBef>
                <a:spcPts val="1000"/>
              </a:spcBef>
            </a:pPr>
            <a:br>
              <a:rPr lang="en-US" dirty="0">
                <a:solidFill>
                  <a:srgbClr val="0070C0"/>
                </a:solidFill>
                <a:effectLst/>
                <a:latin typeface="Trebuchet MS" panose="020B0603020202020204" pitchFamily="34" charset="0"/>
              </a:rPr>
            </a:br>
            <a:r>
              <a:rPr lang="en-US" dirty="0">
                <a:solidFill>
                  <a:srgbClr val="0070C0"/>
                </a:solidFill>
                <a:effectLst/>
                <a:latin typeface="Trebuchet MS" panose="020B0603020202020204" pitchFamily="34" charset="0"/>
              </a:rPr>
              <a:t>2.  Use of Private Vehicle on Official </a:t>
            </a:r>
          </a:p>
          <a:p>
            <a:pPr defTabSz="457200">
              <a:spcBef>
                <a:spcPts val="1000"/>
              </a:spcBef>
            </a:pPr>
            <a:r>
              <a:rPr lang="en-US" dirty="0">
                <a:solidFill>
                  <a:srgbClr val="0070C0"/>
                </a:solidFill>
                <a:latin typeface="Trebuchet MS" panose="020B0603020202020204" pitchFamily="34" charset="0"/>
              </a:rPr>
              <a:t>     </a:t>
            </a:r>
            <a:r>
              <a:rPr lang="en-US" dirty="0">
                <a:solidFill>
                  <a:srgbClr val="0070C0"/>
                </a:solidFill>
                <a:effectLst/>
                <a:latin typeface="Trebuchet MS" panose="020B0603020202020204" pitchFamily="34" charset="0"/>
              </a:rPr>
              <a:t>Business Waiver     </a:t>
            </a:r>
          </a:p>
          <a:p>
            <a:pPr defTabSz="457200">
              <a:spcBef>
                <a:spcPts val="1000"/>
              </a:spcBef>
            </a:pPr>
            <a:br>
              <a:rPr lang="en-US" dirty="0">
                <a:solidFill>
                  <a:srgbClr val="0070C0"/>
                </a:solidFill>
                <a:effectLst/>
                <a:latin typeface="Trebuchet MS" panose="020B0603020202020204" pitchFamily="34" charset="0"/>
              </a:rPr>
            </a:br>
            <a:r>
              <a:rPr lang="en-US" dirty="0">
                <a:solidFill>
                  <a:srgbClr val="0070C0"/>
                </a:solidFill>
                <a:effectLst/>
                <a:latin typeface="Trebuchet MS" panose="020B0603020202020204" pitchFamily="34" charset="0"/>
              </a:rPr>
              <a:t>3.  Use of Private Vehicle on Official Business              	  Employee Insurance Information	</a:t>
            </a:r>
            <a:br>
              <a:rPr lang="en-US" dirty="0">
                <a:solidFill>
                  <a:srgbClr val="0070C0"/>
                </a:solidFill>
                <a:effectLst/>
                <a:latin typeface="Trebuchet MS" panose="020B0603020202020204" pitchFamily="34" charset="0"/>
              </a:rPr>
            </a:br>
            <a:br>
              <a:rPr lang="en-US" dirty="0">
                <a:solidFill>
                  <a:srgbClr val="0070C0"/>
                </a:solidFill>
                <a:effectLst/>
                <a:latin typeface="Trebuchet MS" panose="020B0603020202020204" pitchFamily="34" charset="0"/>
              </a:rPr>
            </a:br>
            <a:endParaRPr lang="en-US" dirty="0">
              <a:solidFill>
                <a:srgbClr val="0070C0"/>
              </a:solidFill>
              <a:effectLst/>
              <a:latin typeface="Trebuchet MS" panose="020B0603020202020204" pitchFamily="34" charset="0"/>
            </a:endParaRPr>
          </a:p>
          <a:p>
            <a:pPr defTabSz="457200">
              <a:spcBef>
                <a:spcPts val="1000"/>
              </a:spcBef>
            </a:pPr>
            <a:r>
              <a:rPr lang="en-US" dirty="0">
                <a:solidFill>
                  <a:srgbClr val="0070C0"/>
                </a:solidFill>
                <a:effectLst/>
                <a:latin typeface="Trebuchet MS" panose="020B0603020202020204" pitchFamily="34" charset="0"/>
              </a:rPr>
              <a:t> * Job Aide--Workday – Maintain License/Auto </a:t>
            </a:r>
            <a:r>
              <a:rPr lang="en-US" dirty="0">
                <a:solidFill>
                  <a:srgbClr val="0070C0"/>
                </a:solidFill>
                <a:latin typeface="Trebuchet MS" panose="020B0603020202020204" pitchFamily="34" charset="0"/>
              </a:rPr>
              <a:t>  	</a:t>
            </a:r>
            <a:r>
              <a:rPr lang="en-US" dirty="0">
                <a:solidFill>
                  <a:srgbClr val="0070C0"/>
                </a:solidFill>
                <a:effectLst/>
                <a:latin typeface="Trebuchet MS" panose="020B0603020202020204" pitchFamily="34" charset="0"/>
              </a:rPr>
              <a:t>Insurance and/or Certification Information </a:t>
            </a:r>
            <a:endParaRPr lang="en-US" dirty="0">
              <a:solidFill>
                <a:srgbClr val="0070C0"/>
              </a:solidFill>
              <a:latin typeface="Trebuchet MS" panose="020B0603020202020204" pitchFamily="34" charset="0"/>
            </a:endParaRPr>
          </a:p>
        </p:txBody>
      </p:sp>
      <p:pic>
        <p:nvPicPr>
          <p:cNvPr id="21" name="Picture 20">
            <a:extLst>
              <a:ext uri="{FF2B5EF4-FFF2-40B4-BE49-F238E27FC236}">
                <a16:creationId xmlns:a16="http://schemas.microsoft.com/office/drawing/2014/main" id="{F4B493DE-17CA-48DD-8BE2-960BFC591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98008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8F65D6-8800-41A8-A5F2-51DF7083C97F}"/>
              </a:ext>
            </a:extLst>
          </p:cNvPr>
          <p:cNvPicPr>
            <a:picLocks noGrp="1" noChangeAspect="1"/>
          </p:cNvPicPr>
          <p:nvPr>
            <p:ph idx="4294967295"/>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25000"/>
          <a:stretch/>
        </p:blipFill>
        <p:spPr>
          <a:xfrm>
            <a:off x="1627" y="20"/>
            <a:ext cx="24383960" cy="13715980"/>
          </a:xfrm>
          <a:prstGeom prst="rect">
            <a:avLst/>
          </a:prstGeom>
          <a:ln>
            <a:noFill/>
          </a:ln>
        </p:spPr>
      </p:pic>
      <p:sp>
        <p:nvSpPr>
          <p:cNvPr id="2" name="Title 1">
            <a:extLst>
              <a:ext uri="{FF2B5EF4-FFF2-40B4-BE49-F238E27FC236}">
                <a16:creationId xmlns:a16="http://schemas.microsoft.com/office/drawing/2014/main" id="{B6D01153-DA08-48FD-9837-649DBA7A877D}"/>
              </a:ext>
            </a:extLst>
          </p:cNvPr>
          <p:cNvSpPr>
            <a:spLocks noGrp="1"/>
          </p:cNvSpPr>
          <p:nvPr>
            <p:ph type="title"/>
          </p:nvPr>
        </p:nvSpPr>
        <p:spPr>
          <a:xfrm>
            <a:off x="3110546" y="7374369"/>
            <a:ext cx="5595202" cy="5418550"/>
          </a:xfrm>
          <a:prstGeom prst="ellipse">
            <a:avLst/>
          </a:prstGeom>
          <a:solidFill>
            <a:srgbClr val="99D6EB"/>
          </a:solidFill>
          <a:ln w="174625" cmpd="thinThick">
            <a:solidFill>
              <a:srgbClr val="CC3300"/>
            </a:solidFill>
          </a:ln>
        </p:spPr>
        <p:txBody>
          <a:bodyPr vert="horz" lIns="182880" tIns="91440" rIns="182880" bIns="91440" rtlCol="0" anchor="ctr">
            <a:normAutofit/>
          </a:bodyPr>
          <a:lstStyle/>
          <a:p>
            <a:pPr algn="ctr"/>
            <a:r>
              <a:rPr lang="en-US" sz="5200" b="1" dirty="0">
                <a:solidFill>
                  <a:schemeClr val="bg1"/>
                </a:solidFill>
                <a:latin typeface="+mn-lt"/>
              </a:rPr>
              <a:t>AVOID </a:t>
            </a:r>
            <a:r>
              <a:rPr lang="en-US" sz="4800" b="1" dirty="0">
                <a:solidFill>
                  <a:schemeClr val="bg1"/>
                </a:solidFill>
                <a:latin typeface="+mn-lt"/>
              </a:rPr>
              <a:t>ACCIDENTS</a:t>
            </a:r>
            <a:r>
              <a:rPr lang="en-US" sz="5200" b="1" dirty="0">
                <a:solidFill>
                  <a:schemeClr val="bg1"/>
                </a:solidFill>
                <a:latin typeface="+mn-lt"/>
              </a:rPr>
              <a:t>!</a:t>
            </a:r>
          </a:p>
        </p:txBody>
      </p:sp>
      <p:pic>
        <p:nvPicPr>
          <p:cNvPr id="6" name="Picture 5">
            <a:extLst>
              <a:ext uri="{FF2B5EF4-FFF2-40B4-BE49-F238E27FC236}">
                <a16:creationId xmlns:a16="http://schemas.microsoft.com/office/drawing/2014/main" id="{F9AA0FF9-E7C4-4F99-9F16-94717E7D74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custDataLst>
      <p:tags r:id="rId1"/>
    </p:custDataLst>
    <p:extLst>
      <p:ext uri="{BB962C8B-B14F-4D97-AF65-F5344CB8AC3E}">
        <p14:creationId xmlns:p14="http://schemas.microsoft.com/office/powerpoint/2010/main" val="3872416500"/>
      </p:ext>
    </p:extLst>
  </p:cSld>
  <p:clrMapOvr>
    <a:masterClrMapping/>
  </p:clrMapOvr>
  <mc:AlternateContent xmlns:mc="http://schemas.openxmlformats.org/markup-compatibility/2006" xmlns:p14="http://schemas.microsoft.com/office/powerpoint/2010/main">
    <mc:Choice Requires="p14">
      <p:transition spd="slow" p14:dur="2000" advTm="20148"/>
    </mc:Choice>
    <mc:Fallback xmlns="">
      <p:transition spd="slow" advTm="201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E180D4A7-C9FB-4DFB-919C-405C955672EB}">
      <p14:showEvtLst xmlns:p14="http://schemas.microsoft.com/office/powerpoint/2010/main">
        <p14:playEvt time="19231" objId="3"/>
        <p14:stopEvt time="20148"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779B-2EE6-4DFF-A98C-A03AF0A4A1F1}"/>
              </a:ext>
            </a:extLst>
          </p:cNvPr>
          <p:cNvSpPr>
            <a:spLocks noGrp="1"/>
          </p:cNvSpPr>
          <p:nvPr>
            <p:ph type="title"/>
          </p:nvPr>
        </p:nvSpPr>
        <p:spPr>
          <a:xfrm>
            <a:off x="1190307" y="1274251"/>
            <a:ext cx="7604552" cy="10512742"/>
          </a:xfrm>
        </p:spPr>
        <p:txBody>
          <a:bodyPr>
            <a:normAutofit fontScale="90000"/>
          </a:bodyPr>
          <a:lstStyle/>
          <a:p>
            <a:r>
              <a:rPr lang="en-US" sz="9600" dirty="0"/>
              <a:t>What is the most common type of accident that occurs in a County vehicle?</a:t>
            </a:r>
          </a:p>
        </p:txBody>
      </p:sp>
      <p:graphicFrame>
        <p:nvGraphicFramePr>
          <p:cNvPr id="5" name="Content Placeholder 2">
            <a:extLst>
              <a:ext uri="{FF2B5EF4-FFF2-40B4-BE49-F238E27FC236}">
                <a16:creationId xmlns:a16="http://schemas.microsoft.com/office/drawing/2014/main" id="{8DA3C46C-3837-48BB-9E41-CD26881FC04A}"/>
              </a:ext>
            </a:extLst>
          </p:cNvPr>
          <p:cNvGraphicFramePr>
            <a:graphicFrameLocks noGrp="1"/>
          </p:cNvGraphicFramePr>
          <p:nvPr>
            <p:ph idx="1"/>
            <p:extLst>
              <p:ext uri="{D42A27DB-BD31-4B8C-83A1-F6EECF244321}">
                <p14:modId xmlns:p14="http://schemas.microsoft.com/office/powerpoint/2010/main" val="1037081196"/>
              </p:ext>
            </p:extLst>
          </p:nvPr>
        </p:nvGraphicFramePr>
        <p:xfrm>
          <a:off x="10335558" y="607183"/>
          <a:ext cx="13177382" cy="1179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E3AC36A-695F-4851-A83E-BEC12929CE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2492023634"/>
      </p:ext>
    </p:extLst>
  </p:cSld>
  <p:clrMapOvr>
    <a:masterClrMapping/>
  </p:clrMapOvr>
  <mc:AlternateContent xmlns:mc="http://schemas.openxmlformats.org/markup-compatibility/2006" xmlns:p14="http://schemas.microsoft.com/office/powerpoint/2010/main">
    <mc:Choice Requires="p14">
      <p:transition spd="slow" p14:dur="2000" advTm="25808"/>
    </mc:Choice>
    <mc:Fallback xmlns="">
      <p:transition spd="slow" advTm="258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F5FF-C31E-4EB3-B73A-8C4B4F998C44}"/>
              </a:ext>
            </a:extLst>
          </p:cNvPr>
          <p:cNvSpPr>
            <a:spLocks noGrp="1"/>
          </p:cNvSpPr>
          <p:nvPr>
            <p:ph type="title"/>
          </p:nvPr>
        </p:nvSpPr>
        <p:spPr>
          <a:xfrm>
            <a:off x="2096147" y="1519611"/>
            <a:ext cx="20613040" cy="2651126"/>
          </a:xfrm>
        </p:spPr>
        <p:txBody>
          <a:bodyPr vert="horz" lIns="182880" tIns="91440" rIns="182880" bIns="91440" rtlCol="0" anchor="ctr">
            <a:normAutofit/>
          </a:bodyPr>
          <a:lstStyle/>
          <a:p>
            <a:r>
              <a:rPr lang="en-US" sz="8000" dirty="0">
                <a:solidFill>
                  <a:srgbClr val="FFFFFF"/>
                </a:solidFill>
              </a:rPr>
              <a:t>If you guessed</a:t>
            </a:r>
            <a:br>
              <a:rPr lang="en-US" sz="8000" dirty="0">
                <a:solidFill>
                  <a:srgbClr val="FFFFFF"/>
                </a:solidFill>
              </a:rPr>
            </a:br>
            <a:r>
              <a:rPr lang="en-US" sz="8000" dirty="0">
                <a:solidFill>
                  <a:srgbClr val="FFFFFF"/>
                </a:solidFill>
              </a:rPr>
              <a:t> C, you are correct.</a:t>
            </a:r>
          </a:p>
        </p:txBody>
      </p:sp>
      <p:sp>
        <p:nvSpPr>
          <p:cNvPr id="3" name="Content Placeholder 2">
            <a:extLst>
              <a:ext uri="{FF2B5EF4-FFF2-40B4-BE49-F238E27FC236}">
                <a16:creationId xmlns:a16="http://schemas.microsoft.com/office/drawing/2014/main" id="{2304AF3A-AF40-46F4-8BE2-98F404E226EF}"/>
              </a:ext>
            </a:extLst>
          </p:cNvPr>
          <p:cNvSpPr>
            <a:spLocks noGrp="1"/>
          </p:cNvSpPr>
          <p:nvPr>
            <p:ph sz="half" idx="1"/>
          </p:nvPr>
        </p:nvSpPr>
        <p:spPr>
          <a:xfrm>
            <a:off x="2851396" y="1295400"/>
            <a:ext cx="8107090" cy="11277600"/>
          </a:xfrm>
        </p:spPr>
        <p:txBody>
          <a:bodyPr vert="horz" lIns="182880" tIns="91440" rIns="182880" bIns="91440" rtlCol="0">
            <a:normAutofit/>
          </a:bodyPr>
          <a:lstStyle/>
          <a:p>
            <a:pPr marL="1028700"/>
            <a:r>
              <a:rPr lang="en-US" sz="7200" dirty="0"/>
              <a:t>Rear-end accidents</a:t>
            </a:r>
          </a:p>
          <a:p>
            <a:pPr marL="1028700"/>
            <a:endParaRPr lang="en-US" sz="7200" dirty="0"/>
          </a:p>
          <a:p>
            <a:pPr marL="1028700"/>
            <a:r>
              <a:rPr lang="en-US" sz="7200" dirty="0">
                <a:highlight>
                  <a:srgbClr val="FFFF00"/>
                </a:highlight>
              </a:rPr>
              <a:t>Unsafe backing</a:t>
            </a:r>
          </a:p>
          <a:p>
            <a:pPr marL="1028700"/>
            <a:endParaRPr lang="en-US" sz="7200" dirty="0"/>
          </a:p>
          <a:p>
            <a:pPr marL="1028700"/>
            <a:r>
              <a:rPr lang="en-US" sz="7200" dirty="0"/>
              <a:t>Side swipe accidents</a:t>
            </a:r>
          </a:p>
          <a:p>
            <a:endParaRPr lang="en-US" sz="4800" dirty="0"/>
          </a:p>
        </p:txBody>
      </p:sp>
      <p:pic>
        <p:nvPicPr>
          <p:cNvPr id="4098" name="Picture 2">
            <a:extLst>
              <a:ext uri="{FF2B5EF4-FFF2-40B4-BE49-F238E27FC236}">
                <a16:creationId xmlns:a16="http://schemas.microsoft.com/office/drawing/2014/main" id="{D666934E-8633-4EF6-BAC3-7E64BADEC99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9497" r="-1" b="-1"/>
          <a:stretch/>
        </p:blipFill>
        <p:spPr bwMode="auto">
          <a:xfrm>
            <a:off x="11431586" y="1519611"/>
            <a:ext cx="10104193" cy="97579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51A89BF-C9F3-4EB3-B16C-0B26E88B6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74115461"/>
      </p:ext>
    </p:extLst>
  </p:cSld>
  <p:clrMapOvr>
    <a:masterClrMapping/>
  </p:clrMapOvr>
  <mc:AlternateContent xmlns:mc="http://schemas.openxmlformats.org/markup-compatibility/2006" xmlns:p14="http://schemas.microsoft.com/office/powerpoint/2010/main">
    <mc:Choice Requires="p14">
      <p:transition spd="slow" p14:dur="2000" advTm="22754"/>
    </mc:Choice>
    <mc:Fallback xmlns="">
      <p:transition spd="slow" advTm="2275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446F59-FD54-4E10-A04C-8092BF5FCBF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446" r="27202" b="-1"/>
          <a:stretch/>
        </p:blipFill>
        <p:spPr>
          <a:xfrm>
            <a:off x="8221842" y="20"/>
            <a:ext cx="16163746" cy="1371598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TextBox 2">
            <a:extLst>
              <a:ext uri="{FF2B5EF4-FFF2-40B4-BE49-F238E27FC236}">
                <a16:creationId xmlns:a16="http://schemas.microsoft.com/office/drawing/2014/main" id="{AF5D7835-8367-417F-BE15-2DDC0BD0585F}"/>
              </a:ext>
            </a:extLst>
          </p:cNvPr>
          <p:cNvSpPr txBox="1"/>
          <p:nvPr/>
        </p:nvSpPr>
        <p:spPr>
          <a:xfrm>
            <a:off x="963644" y="3406141"/>
            <a:ext cx="9439242" cy="6740307"/>
          </a:xfrm>
          <a:prstGeom prst="rect">
            <a:avLst/>
          </a:prstGeom>
          <a:noFill/>
        </p:spPr>
        <p:txBody>
          <a:bodyPr wrap="square" rtlCol="0">
            <a:spAutoFit/>
          </a:bodyPr>
          <a:lstStyle/>
          <a:p>
            <a:r>
              <a:rPr lang="en-US" sz="7200" dirty="0"/>
              <a:t>IN AN ACCIDENT?</a:t>
            </a:r>
          </a:p>
          <a:p>
            <a:endParaRPr lang="en-US" sz="7200" dirty="0"/>
          </a:p>
          <a:p>
            <a:pPr marL="571500" indent="-571500">
              <a:buFont typeface="Wingdings" panose="05000000000000000000" pitchFamily="2" charset="2"/>
              <a:buChar char="ü"/>
            </a:pPr>
            <a:r>
              <a:rPr lang="en-US" sz="4800" dirty="0"/>
              <a:t>Check for Injuries</a:t>
            </a:r>
          </a:p>
          <a:p>
            <a:pPr marL="571500" indent="-571500">
              <a:buFont typeface="Wingdings" panose="05000000000000000000" pitchFamily="2" charset="2"/>
              <a:buChar char="ü"/>
            </a:pPr>
            <a:r>
              <a:rPr lang="en-US" sz="4800" dirty="0"/>
              <a:t>Call the CHP</a:t>
            </a:r>
          </a:p>
          <a:p>
            <a:pPr marL="571500" indent="-571500">
              <a:buFont typeface="Wingdings" panose="05000000000000000000" pitchFamily="2" charset="2"/>
              <a:buChar char="ü"/>
            </a:pPr>
            <a:r>
              <a:rPr lang="en-US" sz="4800" dirty="0"/>
              <a:t>Call your Manager</a:t>
            </a:r>
          </a:p>
          <a:p>
            <a:pPr marL="571500" indent="-571500">
              <a:buFont typeface="Wingdings" panose="05000000000000000000" pitchFamily="2" charset="2"/>
              <a:buChar char="ü"/>
            </a:pPr>
            <a:r>
              <a:rPr lang="en-US" sz="4800" dirty="0"/>
              <a:t>Grab an accident information packet from the glove box</a:t>
            </a:r>
          </a:p>
        </p:txBody>
      </p:sp>
      <p:cxnSp>
        <p:nvCxnSpPr>
          <p:cNvPr id="5" name="Straight Connector 4">
            <a:extLst>
              <a:ext uri="{FF2B5EF4-FFF2-40B4-BE49-F238E27FC236}">
                <a16:creationId xmlns:a16="http://schemas.microsoft.com/office/drawing/2014/main" id="{F232713F-CEC2-48F1-B728-202C51F12D8A}"/>
              </a:ext>
            </a:extLst>
          </p:cNvPr>
          <p:cNvCxnSpPr>
            <a:cxnSpLocks/>
          </p:cNvCxnSpPr>
          <p:nvPr/>
        </p:nvCxnSpPr>
        <p:spPr>
          <a:xfrm>
            <a:off x="963643" y="5127248"/>
            <a:ext cx="8181944" cy="0"/>
          </a:xfrm>
          <a:prstGeom prst="line">
            <a:avLst/>
          </a:prstGeom>
          <a:ln w="38100">
            <a:solidFill>
              <a:srgbClr val="99D6E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FFC9D92-A75F-4182-8D7E-17FE2D0B20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custDataLst>
      <p:tags r:id="rId1"/>
    </p:custDataLst>
    <p:extLst>
      <p:ext uri="{BB962C8B-B14F-4D97-AF65-F5344CB8AC3E}">
        <p14:creationId xmlns:p14="http://schemas.microsoft.com/office/powerpoint/2010/main" val="306148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sp>
        <p:nvSpPr>
          <p:cNvPr id="4" name="Title 3">
            <a:extLst>
              <a:ext uri="{FF2B5EF4-FFF2-40B4-BE49-F238E27FC236}">
                <a16:creationId xmlns:a16="http://schemas.microsoft.com/office/drawing/2014/main" id="{8CCB9130-2E2A-4438-91E3-4B9A22B7B4AF}"/>
              </a:ext>
            </a:extLst>
          </p:cNvPr>
          <p:cNvSpPr>
            <a:spLocks noGrp="1"/>
          </p:cNvSpPr>
          <p:nvPr>
            <p:ph type="title"/>
          </p:nvPr>
        </p:nvSpPr>
        <p:spPr>
          <a:xfrm>
            <a:off x="-150812" y="235209"/>
            <a:ext cx="24537988" cy="1136391"/>
          </a:xfrm>
        </p:spPr>
        <p:txBody>
          <a:bodyPr>
            <a:normAutofit fontScale="90000"/>
          </a:bodyPr>
          <a:lstStyle/>
          <a:p>
            <a:pPr algn="ctr"/>
            <a:r>
              <a:rPr lang="en-US" dirty="0">
                <a:solidFill>
                  <a:schemeClr val="tx1"/>
                </a:solidFill>
                <a:latin typeface="+mn-lt"/>
              </a:rPr>
              <a:t>ACCIDENT</a:t>
            </a:r>
            <a:r>
              <a:rPr lang="en-US" b="1" dirty="0">
                <a:solidFill>
                  <a:schemeClr val="tx1"/>
                </a:solidFill>
                <a:latin typeface="+mn-lt"/>
              </a:rPr>
              <a:t> </a:t>
            </a:r>
            <a:r>
              <a:rPr lang="en-US" dirty="0">
                <a:solidFill>
                  <a:schemeClr val="tx1"/>
                </a:solidFill>
                <a:latin typeface="+mn-lt"/>
              </a:rPr>
              <a:t>INFORMATION</a:t>
            </a:r>
            <a:r>
              <a:rPr lang="en-US" b="1" dirty="0">
                <a:solidFill>
                  <a:schemeClr val="tx1"/>
                </a:solidFill>
                <a:latin typeface="+mn-lt"/>
              </a:rPr>
              <a:t> </a:t>
            </a:r>
            <a:r>
              <a:rPr lang="en-US" dirty="0">
                <a:solidFill>
                  <a:schemeClr val="tx1"/>
                </a:solidFill>
                <a:latin typeface="+mn-lt"/>
              </a:rPr>
              <a:t>PACKET</a:t>
            </a:r>
          </a:p>
        </p:txBody>
      </p:sp>
      <p:pic>
        <p:nvPicPr>
          <p:cNvPr id="9" name="Content Placeholder 2" descr="A close up of text on a white background&#10;&#10;Description automatically generated">
            <a:extLst>
              <a:ext uri="{FF2B5EF4-FFF2-40B4-BE49-F238E27FC236}">
                <a16:creationId xmlns:a16="http://schemas.microsoft.com/office/drawing/2014/main" id="{4CD805F0-262C-46BC-85A5-A5B66448EE10}"/>
              </a:ext>
            </a:extLst>
          </p:cNvPr>
          <p:cNvPicPr>
            <a:picLocks noChangeAspect="1"/>
          </p:cNvPicPr>
          <p:nvPr/>
        </p:nvPicPr>
        <p:blipFill rotWithShape="1">
          <a:blip r:embed="rId4">
            <a:extLst>
              <a:ext uri="{28A0092B-C50C-407E-A947-70E740481C1C}">
                <a14:useLocalDpi xmlns:a14="http://schemas.microsoft.com/office/drawing/2010/main" val="0"/>
              </a:ext>
            </a:extLst>
          </a:blip>
          <a:srcRect l="1" t="15281" r="1" b="6394"/>
          <a:stretch/>
        </p:blipFill>
        <p:spPr>
          <a:xfrm>
            <a:off x="7354887" y="1802130"/>
            <a:ext cx="9677400" cy="11506200"/>
          </a:xfrm>
          <a:prstGeom prst="rect">
            <a:avLst/>
          </a:prstGeom>
          <a:ln w="57150">
            <a:solidFill>
              <a:schemeClr val="tx1"/>
            </a:solidFill>
          </a:ln>
          <a:effectLst/>
        </p:spPr>
      </p:pic>
      <p:pic>
        <p:nvPicPr>
          <p:cNvPr id="6" name="Picture 5">
            <a:extLst>
              <a:ext uri="{FF2B5EF4-FFF2-40B4-BE49-F238E27FC236}">
                <a16:creationId xmlns:a16="http://schemas.microsoft.com/office/drawing/2014/main" id="{D58BD58E-35C1-4633-8A95-8E5E08B61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137835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23471187" cy="1219200"/>
          </a:xfrm>
        </p:spPr>
        <p:txBody>
          <a:bodyPr>
            <a:noAutofit/>
          </a:bodyPr>
          <a:lstStyle/>
          <a:p>
            <a:pPr algn="ctr"/>
            <a:r>
              <a:rPr lang="en-US" sz="6500" dirty="0">
                <a:solidFill>
                  <a:srgbClr val="007549"/>
                </a:solidFill>
                <a:latin typeface="+mn-lt"/>
              </a:rPr>
              <a:t>        </a:t>
            </a:r>
            <a:r>
              <a:rPr lang="en-US" sz="6500" dirty="0">
                <a:solidFill>
                  <a:schemeClr val="tx1"/>
                </a:solidFill>
                <a:latin typeface="+mn-lt"/>
              </a:rPr>
              <a:t>Self Insurance Letter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35387" cy="13738861"/>
          </a:xfrm>
          <a:prstGeom prst="rect">
            <a:avLst/>
          </a:prstGeom>
        </p:spPr>
      </p:pic>
      <p:graphicFrame>
        <p:nvGraphicFramePr>
          <p:cNvPr id="2" name="Object 1">
            <a:extLst>
              <a:ext uri="{FF2B5EF4-FFF2-40B4-BE49-F238E27FC236}">
                <a16:creationId xmlns:a16="http://schemas.microsoft.com/office/drawing/2014/main" id="{7924EAFE-5883-421B-9FA8-C3CAB3EE0412}"/>
              </a:ext>
            </a:extLst>
          </p:cNvPr>
          <p:cNvGraphicFramePr>
            <a:graphicFrameLocks noChangeAspect="1"/>
          </p:cNvGraphicFramePr>
          <p:nvPr>
            <p:extLst>
              <p:ext uri="{D42A27DB-BD31-4B8C-83A1-F6EECF244321}">
                <p14:modId xmlns:p14="http://schemas.microsoft.com/office/powerpoint/2010/main" val="106305074"/>
              </p:ext>
            </p:extLst>
          </p:nvPr>
        </p:nvGraphicFramePr>
        <p:xfrm>
          <a:off x="7697787" y="1537447"/>
          <a:ext cx="9982200" cy="12201414"/>
        </p:xfrm>
        <a:graphic>
          <a:graphicData uri="http://schemas.openxmlformats.org/presentationml/2006/ole">
            <mc:AlternateContent xmlns:mc="http://schemas.openxmlformats.org/markup-compatibility/2006">
              <mc:Choice xmlns:v="urn:schemas-microsoft-com:vml" Requires="v">
                <p:oleObj spid="_x0000_s1149" name="Acrobat Document" r:id="rId5" imgW="5829212" imgH="7543800" progId="Acrobat.Document.2015">
                  <p:embed/>
                </p:oleObj>
              </mc:Choice>
              <mc:Fallback>
                <p:oleObj name="Acrobat Document" r:id="rId5" imgW="5829212" imgH="7543800" progId="Acrobat.Document.2015">
                  <p:embed/>
                  <p:pic>
                    <p:nvPicPr>
                      <p:cNvPr id="0" name=""/>
                      <p:cNvPicPr/>
                      <p:nvPr/>
                    </p:nvPicPr>
                    <p:blipFill>
                      <a:blip r:embed="rId6"/>
                      <a:stretch>
                        <a:fillRect/>
                      </a:stretch>
                    </p:blipFill>
                    <p:spPr>
                      <a:xfrm>
                        <a:off x="7697787" y="1537447"/>
                        <a:ext cx="9982200" cy="12201414"/>
                      </a:xfrm>
                      <a:prstGeom prst="rect">
                        <a:avLst/>
                      </a:prstGeom>
                      <a:solidFill>
                        <a:schemeClr val="bg2">
                          <a:lumMod val="75000"/>
                        </a:schemeClr>
                      </a:solidFill>
                      <a:ln w="57150">
                        <a:solidFill>
                          <a:schemeClr val="tx1"/>
                        </a:solidFill>
                      </a:ln>
                    </p:spPr>
                  </p:pic>
                </p:oleObj>
              </mc:Fallback>
            </mc:AlternateContent>
          </a:graphicData>
        </a:graphic>
      </p:graphicFrame>
      <p:pic>
        <p:nvPicPr>
          <p:cNvPr id="6" name="Picture 5">
            <a:extLst>
              <a:ext uri="{FF2B5EF4-FFF2-40B4-BE49-F238E27FC236}">
                <a16:creationId xmlns:a16="http://schemas.microsoft.com/office/drawing/2014/main" id="{C8B03ECD-F7D6-466C-ABEC-10505BCF2C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extLst>
      <p:ext uri="{BB962C8B-B14F-4D97-AF65-F5344CB8AC3E}">
        <p14:creationId xmlns:p14="http://schemas.microsoft.com/office/powerpoint/2010/main" val="230627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B284372-A7F8-4F7C-9AA4-08ECE6E76B51}"/>
              </a:ext>
            </a:extLst>
          </p:cNvPr>
          <p:cNvSpPr>
            <a:spLocks noGrp="1"/>
          </p:cNvSpPr>
          <p:nvPr>
            <p:ph idx="1"/>
          </p:nvPr>
        </p:nvSpPr>
        <p:spPr>
          <a:xfrm>
            <a:off x="162121" y="304800"/>
            <a:ext cx="10960578" cy="13563600"/>
          </a:xfrm>
          <a:solidFill>
            <a:schemeClr val="accent1"/>
          </a:solidFill>
        </p:spPr>
        <p:txBody>
          <a:bodyPr>
            <a:normAutofit/>
          </a:bodyPr>
          <a:lstStyle/>
          <a:p>
            <a:pPr marL="0" indent="0">
              <a:buNone/>
            </a:pPr>
            <a:endParaRPr lang="en-US" sz="7200" dirty="0">
              <a:solidFill>
                <a:schemeClr val="bg1"/>
              </a:solidFill>
            </a:endParaRPr>
          </a:p>
          <a:p>
            <a:pPr marL="0" indent="0">
              <a:buNone/>
            </a:pPr>
            <a:endParaRPr lang="en-US" sz="7200" dirty="0">
              <a:solidFill>
                <a:schemeClr val="bg1"/>
              </a:solidFill>
            </a:endParaRPr>
          </a:p>
          <a:p>
            <a:pPr marL="0" indent="0" algn="ctr">
              <a:buNone/>
            </a:pPr>
            <a:r>
              <a:rPr lang="en-US" sz="7200" dirty="0">
                <a:solidFill>
                  <a:schemeClr val="bg1"/>
                </a:solidFill>
              </a:rPr>
              <a:t>  Information to obtain                          from the other driver– </a:t>
            </a:r>
            <a:br>
              <a:rPr lang="en-US" sz="7200" dirty="0">
                <a:solidFill>
                  <a:schemeClr val="bg1"/>
                </a:solidFill>
              </a:rPr>
            </a:br>
            <a:endParaRPr lang="en-US" sz="7200" dirty="0">
              <a:solidFill>
                <a:schemeClr val="bg1"/>
              </a:solidFill>
            </a:endParaRPr>
          </a:p>
          <a:p>
            <a:pPr marL="1485900" indent="-1485900">
              <a:buFont typeface="+mj-lt"/>
              <a:buAutoNum type="arabicPeriod"/>
            </a:pPr>
            <a:r>
              <a:rPr lang="en-US" sz="7200" dirty="0">
                <a:solidFill>
                  <a:schemeClr val="bg1"/>
                </a:solidFill>
              </a:rPr>
              <a:t>Driver’s license</a:t>
            </a:r>
          </a:p>
          <a:p>
            <a:pPr marL="1485900" indent="-1485900">
              <a:buFont typeface="+mj-lt"/>
              <a:buAutoNum type="arabicPeriod"/>
            </a:pPr>
            <a:r>
              <a:rPr lang="en-US" sz="7200" dirty="0">
                <a:solidFill>
                  <a:schemeClr val="bg1"/>
                </a:solidFill>
              </a:rPr>
              <a:t>Insurance card</a:t>
            </a:r>
          </a:p>
          <a:p>
            <a:pPr marL="1485900" indent="-1485900">
              <a:buFont typeface="+mj-lt"/>
              <a:buAutoNum type="arabicPeriod"/>
            </a:pPr>
            <a:r>
              <a:rPr lang="en-US" sz="7200" dirty="0">
                <a:solidFill>
                  <a:schemeClr val="bg1"/>
                </a:solidFill>
              </a:rPr>
              <a:t>Auto registration</a:t>
            </a:r>
          </a:p>
        </p:txBody>
      </p:sp>
      <p:grpSp>
        <p:nvGrpSpPr>
          <p:cNvPr id="91" name="Group 90">
            <a:extLst>
              <a:ext uri="{FF2B5EF4-FFF2-40B4-BE49-F238E27FC236}">
                <a16:creationId xmlns:a16="http://schemas.microsoft.com/office/drawing/2014/main" id="{41ECE1B8-E7AD-4056-91EF-7167390FCF8A}"/>
              </a:ext>
            </a:extLst>
          </p:cNvPr>
          <p:cNvGrpSpPr/>
          <p:nvPr/>
        </p:nvGrpSpPr>
        <p:grpSpPr>
          <a:xfrm>
            <a:off x="14098587" y="7399968"/>
            <a:ext cx="6934200" cy="4572000"/>
            <a:chOff x="7598101" y="3751759"/>
            <a:chExt cx="2820142" cy="1927292"/>
          </a:xfrm>
        </p:grpSpPr>
        <p:sp>
          <p:nvSpPr>
            <p:cNvPr id="21" name="Freeform: Shape 20">
              <a:extLst>
                <a:ext uri="{FF2B5EF4-FFF2-40B4-BE49-F238E27FC236}">
                  <a16:creationId xmlns:a16="http://schemas.microsoft.com/office/drawing/2014/main" id="{2E614A7A-E7A6-4AFE-A7D2-07A4D75FF40E}"/>
                </a:ext>
              </a:extLst>
            </p:cNvPr>
            <p:cNvSpPr/>
            <p:nvPr/>
          </p:nvSpPr>
          <p:spPr>
            <a:xfrm>
              <a:off x="7598101" y="3751759"/>
              <a:ext cx="2820142" cy="1927292"/>
            </a:xfrm>
            <a:custGeom>
              <a:avLst/>
              <a:gdLst>
                <a:gd name="connsiteX0" fmla="*/ 176669 w 2820142"/>
                <a:gd name="connsiteY0" fmla="*/ 0 h 1927292"/>
                <a:gd name="connsiteX1" fmla="*/ 2643475 w 2820142"/>
                <a:gd name="connsiteY1" fmla="*/ 0 h 1927292"/>
                <a:gd name="connsiteX2" fmla="*/ 2820143 w 2820142"/>
                <a:gd name="connsiteY2" fmla="*/ 176668 h 1927292"/>
                <a:gd name="connsiteX3" fmla="*/ 2820143 w 2820142"/>
                <a:gd name="connsiteY3" fmla="*/ 1750624 h 1927292"/>
                <a:gd name="connsiteX4" fmla="*/ 2643475 w 2820142"/>
                <a:gd name="connsiteY4" fmla="*/ 1927293 h 1927292"/>
                <a:gd name="connsiteX5" fmla="*/ 176669 w 2820142"/>
                <a:gd name="connsiteY5" fmla="*/ 1927293 h 1927292"/>
                <a:gd name="connsiteX6" fmla="*/ 0 w 2820142"/>
                <a:gd name="connsiteY6" fmla="*/ 1750624 h 1927292"/>
                <a:gd name="connsiteX7" fmla="*/ 0 w 2820142"/>
                <a:gd name="connsiteY7" fmla="*/ 176668 h 1927292"/>
                <a:gd name="connsiteX8" fmla="*/ 176669 w 2820142"/>
                <a:gd name="connsiteY8" fmla="*/ 0 h 192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142" h="1927292">
                  <a:moveTo>
                    <a:pt x="176669" y="0"/>
                  </a:moveTo>
                  <a:lnTo>
                    <a:pt x="2643475" y="0"/>
                  </a:lnTo>
                  <a:cubicBezTo>
                    <a:pt x="2741047" y="0"/>
                    <a:pt x="2820143" y="79097"/>
                    <a:pt x="2820143" y="176668"/>
                  </a:cubicBezTo>
                  <a:lnTo>
                    <a:pt x="2820143" y="1750624"/>
                  </a:lnTo>
                  <a:cubicBezTo>
                    <a:pt x="2820143" y="1848196"/>
                    <a:pt x="2741047" y="1927293"/>
                    <a:pt x="2643475" y="1927293"/>
                  </a:cubicBezTo>
                  <a:lnTo>
                    <a:pt x="176669" y="1927293"/>
                  </a:lnTo>
                  <a:cubicBezTo>
                    <a:pt x="79097" y="1927293"/>
                    <a:pt x="0" y="1848196"/>
                    <a:pt x="0" y="1750624"/>
                  </a:cubicBezTo>
                  <a:lnTo>
                    <a:pt x="0" y="176668"/>
                  </a:lnTo>
                  <a:cubicBezTo>
                    <a:pt x="0" y="79097"/>
                    <a:pt x="79097" y="0"/>
                    <a:pt x="176669" y="0"/>
                  </a:cubicBezTo>
                </a:path>
              </a:pathLst>
            </a:custGeom>
            <a:solidFill>
              <a:srgbClr val="FFFFFF"/>
            </a:solidFill>
            <a:ln w="64095" cap="flat">
              <a:solidFill>
                <a:srgbClr val="939393"/>
              </a:solidFill>
              <a:prstDash val="solid"/>
              <a:miter/>
            </a:ln>
          </p:spPr>
          <p:txBody>
            <a:bodyPr rtlCol="0" anchor="ctr"/>
            <a:lstStyle/>
            <a:p>
              <a:endParaRPr lang="en-US" sz="8600" dirty="0"/>
            </a:p>
          </p:txBody>
        </p:sp>
        <p:sp>
          <p:nvSpPr>
            <p:cNvPr id="22" name="Freeform: Shape 21">
              <a:extLst>
                <a:ext uri="{FF2B5EF4-FFF2-40B4-BE49-F238E27FC236}">
                  <a16:creationId xmlns:a16="http://schemas.microsoft.com/office/drawing/2014/main" id="{2CEFA8BE-ED4A-4BE2-AA2D-7C5531CA2649}"/>
                </a:ext>
              </a:extLst>
            </p:cNvPr>
            <p:cNvSpPr/>
            <p:nvPr/>
          </p:nvSpPr>
          <p:spPr>
            <a:xfrm>
              <a:off x="7698758" y="3824308"/>
              <a:ext cx="2691849" cy="1782167"/>
            </a:xfrm>
            <a:custGeom>
              <a:avLst/>
              <a:gdLst>
                <a:gd name="connsiteX0" fmla="*/ 112425 w 2691849"/>
                <a:gd name="connsiteY0" fmla="*/ 0 h 1782167"/>
                <a:gd name="connsiteX1" fmla="*/ 2579424 w 2691849"/>
                <a:gd name="connsiteY1" fmla="*/ 0 h 1782167"/>
                <a:gd name="connsiteX2" fmla="*/ 2691850 w 2691849"/>
                <a:gd name="connsiteY2" fmla="*/ 112425 h 1782167"/>
                <a:gd name="connsiteX3" fmla="*/ 2691850 w 2691849"/>
                <a:gd name="connsiteY3" fmla="*/ 1669742 h 1782167"/>
                <a:gd name="connsiteX4" fmla="*/ 2579424 w 2691849"/>
                <a:gd name="connsiteY4" fmla="*/ 1782167 h 1782167"/>
                <a:gd name="connsiteX5" fmla="*/ 112425 w 2691849"/>
                <a:gd name="connsiteY5" fmla="*/ 1782167 h 1782167"/>
                <a:gd name="connsiteX6" fmla="*/ 0 w 2691849"/>
                <a:gd name="connsiteY6" fmla="*/ 1669742 h 1782167"/>
                <a:gd name="connsiteX7" fmla="*/ 0 w 2691849"/>
                <a:gd name="connsiteY7" fmla="*/ 112425 h 1782167"/>
                <a:gd name="connsiteX8" fmla="*/ 112425 w 2691849"/>
                <a:gd name="connsiteY8" fmla="*/ 0 h 178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1849" h="1782167">
                  <a:moveTo>
                    <a:pt x="112425" y="0"/>
                  </a:moveTo>
                  <a:lnTo>
                    <a:pt x="2579424" y="0"/>
                  </a:lnTo>
                  <a:cubicBezTo>
                    <a:pt x="2641515" y="0"/>
                    <a:pt x="2691850" y="50334"/>
                    <a:pt x="2691850" y="112425"/>
                  </a:cubicBezTo>
                  <a:lnTo>
                    <a:pt x="2691850" y="1669742"/>
                  </a:lnTo>
                  <a:cubicBezTo>
                    <a:pt x="2691850" y="1731833"/>
                    <a:pt x="2641515" y="1782167"/>
                    <a:pt x="2579424" y="1782167"/>
                  </a:cubicBezTo>
                  <a:lnTo>
                    <a:pt x="112425" y="1782167"/>
                  </a:lnTo>
                  <a:cubicBezTo>
                    <a:pt x="50334" y="1782167"/>
                    <a:pt x="0" y="1731833"/>
                    <a:pt x="0" y="1669742"/>
                  </a:cubicBezTo>
                  <a:lnTo>
                    <a:pt x="0" y="112425"/>
                  </a:lnTo>
                  <a:cubicBezTo>
                    <a:pt x="0" y="50334"/>
                    <a:pt x="50334" y="0"/>
                    <a:pt x="112425" y="0"/>
                  </a:cubicBezTo>
                </a:path>
              </a:pathLst>
            </a:custGeom>
            <a:noFill/>
            <a:ln w="64095" cap="flat">
              <a:solidFill>
                <a:srgbClr val="FFFFFF"/>
              </a:solidFill>
              <a:prstDash val="solid"/>
              <a:miter/>
            </a:ln>
          </p:spPr>
          <p:txBody>
            <a:bodyPr rtlCol="0" anchor="ctr"/>
            <a:lstStyle/>
            <a:p>
              <a:endParaRPr lang="en-US" sz="8600" dirty="0"/>
            </a:p>
          </p:txBody>
        </p:sp>
        <p:grpSp>
          <p:nvGrpSpPr>
            <p:cNvPr id="23" name="Graphic 14">
              <a:extLst>
                <a:ext uri="{FF2B5EF4-FFF2-40B4-BE49-F238E27FC236}">
                  <a16:creationId xmlns:a16="http://schemas.microsoft.com/office/drawing/2014/main" id="{37AD93D3-3C39-4F2B-834D-0C0723CE1A5A}"/>
                </a:ext>
              </a:extLst>
            </p:cNvPr>
            <p:cNvGrpSpPr/>
            <p:nvPr/>
          </p:nvGrpSpPr>
          <p:grpSpPr>
            <a:xfrm>
              <a:off x="7891398" y="4026642"/>
              <a:ext cx="729901" cy="875156"/>
              <a:chOff x="7891398" y="4026642"/>
              <a:chExt cx="729901" cy="875156"/>
            </a:xfrm>
          </p:grpSpPr>
          <p:sp>
            <p:nvSpPr>
              <p:cNvPr id="24" name="Freeform: Shape 23">
                <a:extLst>
                  <a:ext uri="{FF2B5EF4-FFF2-40B4-BE49-F238E27FC236}">
                    <a16:creationId xmlns:a16="http://schemas.microsoft.com/office/drawing/2014/main" id="{B3805FE6-5D2E-40ED-816A-DA01BD7424BF}"/>
                  </a:ext>
                </a:extLst>
              </p:cNvPr>
              <p:cNvSpPr/>
              <p:nvPr/>
            </p:nvSpPr>
            <p:spPr>
              <a:xfrm>
                <a:off x="7891398" y="4412948"/>
                <a:ext cx="729901" cy="488850"/>
              </a:xfrm>
              <a:custGeom>
                <a:avLst/>
                <a:gdLst>
                  <a:gd name="connsiteX0" fmla="*/ 225845 w 729901"/>
                  <a:gd name="connsiteY0" fmla="*/ 488832 h 488850"/>
                  <a:gd name="connsiteX1" fmla="*/ 522129 w 729901"/>
                  <a:gd name="connsiteY1" fmla="*/ 488832 h 488850"/>
                  <a:gd name="connsiteX2" fmla="*/ 719646 w 729901"/>
                  <a:gd name="connsiteY2" fmla="*/ 370324 h 488850"/>
                  <a:gd name="connsiteX3" fmla="*/ 536945 w 729901"/>
                  <a:gd name="connsiteY3" fmla="*/ -10 h 488850"/>
                  <a:gd name="connsiteX4" fmla="*/ 186359 w 729901"/>
                  <a:gd name="connsiteY4" fmla="*/ -10 h 488850"/>
                  <a:gd name="connsiteX5" fmla="*/ 18471 w 729901"/>
                  <a:gd name="connsiteY5" fmla="*/ 375268 h 488850"/>
                  <a:gd name="connsiteX6" fmla="*/ 225862 w 729901"/>
                  <a:gd name="connsiteY6" fmla="*/ 488841 h 48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901" h="488850">
                    <a:moveTo>
                      <a:pt x="225845" y="488832"/>
                    </a:moveTo>
                    <a:lnTo>
                      <a:pt x="522129" y="488832"/>
                    </a:lnTo>
                    <a:cubicBezTo>
                      <a:pt x="606073" y="488832"/>
                      <a:pt x="689182" y="458053"/>
                      <a:pt x="719646" y="370324"/>
                    </a:cubicBezTo>
                    <a:cubicBezTo>
                      <a:pt x="748573" y="287014"/>
                      <a:pt x="724584" y="128367"/>
                      <a:pt x="536945" y="-10"/>
                    </a:cubicBezTo>
                    <a:lnTo>
                      <a:pt x="186359" y="-10"/>
                    </a:lnTo>
                    <a:cubicBezTo>
                      <a:pt x="-1280" y="118498"/>
                      <a:pt x="-24730" y="280576"/>
                      <a:pt x="18471" y="375268"/>
                    </a:cubicBezTo>
                    <a:cubicBezTo>
                      <a:pt x="62482" y="471743"/>
                      <a:pt x="136979" y="488841"/>
                      <a:pt x="225862" y="488841"/>
                    </a:cubicBezTo>
                    <a:close/>
                  </a:path>
                </a:pathLst>
              </a:custGeom>
              <a:solidFill>
                <a:srgbClr val="727E0A"/>
              </a:solidFill>
              <a:ln w="64095" cap="rnd">
                <a:solidFill>
                  <a:srgbClr val="404604"/>
                </a:solidFill>
                <a:prstDash val="solid"/>
                <a:round/>
              </a:ln>
            </p:spPr>
            <p:txBody>
              <a:bodyPr rtlCol="0" anchor="ctr"/>
              <a:lstStyle/>
              <a:p>
                <a:endParaRPr lang="en-US" sz="8600" dirty="0"/>
              </a:p>
            </p:txBody>
          </p:sp>
          <p:sp>
            <p:nvSpPr>
              <p:cNvPr id="25" name="Freeform: Shape 24">
                <a:extLst>
                  <a:ext uri="{FF2B5EF4-FFF2-40B4-BE49-F238E27FC236}">
                    <a16:creationId xmlns:a16="http://schemas.microsoft.com/office/drawing/2014/main" id="{99341B35-1CB7-49C4-B8A6-B3123034F013}"/>
                  </a:ext>
                </a:extLst>
              </p:cNvPr>
              <p:cNvSpPr/>
              <p:nvPr/>
            </p:nvSpPr>
            <p:spPr>
              <a:xfrm>
                <a:off x="8145371" y="4442573"/>
                <a:ext cx="113572" cy="146689"/>
              </a:xfrm>
              <a:custGeom>
                <a:avLst/>
                <a:gdLst>
                  <a:gd name="connsiteX0" fmla="*/ 113548 w 113572"/>
                  <a:gd name="connsiteY0" fmla="*/ 44434 h 146689"/>
                  <a:gd name="connsiteX1" fmla="*/ 58632 w 113572"/>
                  <a:gd name="connsiteY1" fmla="*/ 146683 h 146689"/>
                  <a:gd name="connsiteX2" fmla="*/ -24 w 113572"/>
                  <a:gd name="connsiteY2" fmla="*/ -7 h 146689"/>
                  <a:gd name="connsiteX3" fmla="*/ 113548 w 113572"/>
                  <a:gd name="connsiteY3" fmla="*/ 44434 h 146689"/>
                </a:gdLst>
                <a:ahLst/>
                <a:cxnLst>
                  <a:cxn ang="0">
                    <a:pos x="connsiteX0" y="connsiteY0"/>
                  </a:cxn>
                  <a:cxn ang="0">
                    <a:pos x="connsiteX1" y="connsiteY1"/>
                  </a:cxn>
                  <a:cxn ang="0">
                    <a:pos x="connsiteX2" y="connsiteY2"/>
                  </a:cxn>
                  <a:cxn ang="0">
                    <a:pos x="connsiteX3" y="connsiteY3"/>
                  </a:cxn>
                </a:cxnLst>
                <a:rect l="l" t="t" r="r" b="b"/>
                <a:pathLst>
                  <a:path w="113572" h="146689">
                    <a:moveTo>
                      <a:pt x="113548" y="44434"/>
                    </a:moveTo>
                    <a:cubicBezTo>
                      <a:pt x="113548" y="44434"/>
                      <a:pt x="53456" y="90811"/>
                      <a:pt x="58632" y="146683"/>
                    </a:cubicBezTo>
                    <a:cubicBezTo>
                      <a:pt x="1615" y="96381"/>
                      <a:pt x="-24" y="-7"/>
                      <a:pt x="-24" y="-7"/>
                    </a:cubicBezTo>
                    <a:lnTo>
                      <a:pt x="113548" y="44434"/>
                    </a:lnTo>
                    <a:close/>
                  </a:path>
                </a:pathLst>
              </a:custGeom>
              <a:solidFill>
                <a:srgbClr val="9DB029"/>
              </a:solidFill>
              <a:ln w="27869" cap="flat">
                <a:noFill/>
                <a:prstDash val="solid"/>
                <a:miter/>
              </a:ln>
            </p:spPr>
            <p:txBody>
              <a:bodyPr rtlCol="0" anchor="ctr"/>
              <a:lstStyle/>
              <a:p>
                <a:endParaRPr lang="en-US" sz="8600" dirty="0"/>
              </a:p>
            </p:txBody>
          </p:sp>
          <p:sp>
            <p:nvSpPr>
              <p:cNvPr id="26" name="Freeform: Shape 25">
                <a:extLst>
                  <a:ext uri="{FF2B5EF4-FFF2-40B4-BE49-F238E27FC236}">
                    <a16:creationId xmlns:a16="http://schemas.microsoft.com/office/drawing/2014/main" id="{8CAAE687-1CF4-42FE-9D71-07FD6A90A15E}"/>
                  </a:ext>
                </a:extLst>
              </p:cNvPr>
              <p:cNvSpPr/>
              <p:nvPr/>
            </p:nvSpPr>
            <p:spPr>
              <a:xfrm>
                <a:off x="7955951" y="4463903"/>
                <a:ext cx="601146" cy="386965"/>
              </a:xfrm>
              <a:custGeom>
                <a:avLst/>
                <a:gdLst>
                  <a:gd name="connsiteX0" fmla="*/ 177716 w 601146"/>
                  <a:gd name="connsiteY0" fmla="*/ 386956 h 386965"/>
                  <a:gd name="connsiteX1" fmla="*/ 437411 w 601146"/>
                  <a:gd name="connsiteY1" fmla="*/ 386956 h 386965"/>
                  <a:gd name="connsiteX2" fmla="*/ 593760 w 601146"/>
                  <a:gd name="connsiteY2" fmla="*/ 293146 h 386965"/>
                  <a:gd name="connsiteX3" fmla="*/ 442844 w 601146"/>
                  <a:gd name="connsiteY3" fmla="*/ -10 h 386965"/>
                  <a:gd name="connsiteX4" fmla="*/ 152733 w 601146"/>
                  <a:gd name="connsiteY4" fmla="*/ -10 h 386965"/>
                  <a:gd name="connsiteX5" fmla="*/ 13543 w 601146"/>
                  <a:gd name="connsiteY5" fmla="*/ 297056 h 386965"/>
                  <a:gd name="connsiteX6" fmla="*/ 177708 w 601146"/>
                  <a:gd name="connsiteY6" fmla="*/ 386956 h 38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146" h="386965">
                    <a:moveTo>
                      <a:pt x="177716" y="386956"/>
                    </a:moveTo>
                    <a:lnTo>
                      <a:pt x="437411" y="386956"/>
                    </a:lnTo>
                    <a:cubicBezTo>
                      <a:pt x="503858" y="386956"/>
                      <a:pt x="569646" y="362590"/>
                      <a:pt x="593760" y="293146"/>
                    </a:cubicBezTo>
                    <a:cubicBezTo>
                      <a:pt x="616659" y="227202"/>
                      <a:pt x="591375" y="101618"/>
                      <a:pt x="442844" y="-10"/>
                    </a:cubicBezTo>
                    <a:lnTo>
                      <a:pt x="152733" y="-10"/>
                    </a:lnTo>
                    <a:cubicBezTo>
                      <a:pt x="4203" y="93800"/>
                      <a:pt x="-20652" y="222090"/>
                      <a:pt x="13543" y="297056"/>
                    </a:cubicBezTo>
                    <a:cubicBezTo>
                      <a:pt x="48381" y="373422"/>
                      <a:pt x="107353" y="386956"/>
                      <a:pt x="177708" y="386956"/>
                    </a:cubicBezTo>
                    <a:close/>
                  </a:path>
                </a:pathLst>
              </a:custGeom>
              <a:noFill/>
              <a:ln w="64095" cap="rnd">
                <a:solidFill>
                  <a:srgbClr val="FFFFFF">
                    <a:alpha val="22000"/>
                  </a:srgbClr>
                </a:solidFill>
                <a:prstDash val="solid"/>
                <a:round/>
              </a:ln>
            </p:spPr>
            <p:txBody>
              <a:bodyPr rtlCol="0" anchor="ctr"/>
              <a:lstStyle/>
              <a:p>
                <a:endParaRPr lang="en-US" sz="8600" dirty="0"/>
              </a:p>
            </p:txBody>
          </p:sp>
          <p:sp>
            <p:nvSpPr>
              <p:cNvPr id="27" name="Freeform: Shape 26">
                <a:extLst>
                  <a:ext uri="{FF2B5EF4-FFF2-40B4-BE49-F238E27FC236}">
                    <a16:creationId xmlns:a16="http://schemas.microsoft.com/office/drawing/2014/main" id="{B76448CE-8D06-410C-937F-F510245B8C08}"/>
                  </a:ext>
                </a:extLst>
              </p:cNvPr>
              <p:cNvSpPr/>
              <p:nvPr/>
            </p:nvSpPr>
            <p:spPr>
              <a:xfrm>
                <a:off x="8286262" y="4442573"/>
                <a:ext cx="113572" cy="146689"/>
              </a:xfrm>
              <a:custGeom>
                <a:avLst/>
                <a:gdLst>
                  <a:gd name="connsiteX0" fmla="*/ -27 w 113572"/>
                  <a:gd name="connsiteY0" fmla="*/ 44434 h 146689"/>
                  <a:gd name="connsiteX1" fmla="*/ 54889 w 113572"/>
                  <a:gd name="connsiteY1" fmla="*/ 146683 h 146689"/>
                  <a:gd name="connsiteX2" fmla="*/ 113545 w 113572"/>
                  <a:gd name="connsiteY2" fmla="*/ -7 h 146689"/>
                  <a:gd name="connsiteX3" fmla="*/ -27 w 113572"/>
                  <a:gd name="connsiteY3" fmla="*/ 44434 h 146689"/>
                </a:gdLst>
                <a:ahLst/>
                <a:cxnLst>
                  <a:cxn ang="0">
                    <a:pos x="connsiteX0" y="connsiteY0"/>
                  </a:cxn>
                  <a:cxn ang="0">
                    <a:pos x="connsiteX1" y="connsiteY1"/>
                  </a:cxn>
                  <a:cxn ang="0">
                    <a:pos x="connsiteX2" y="connsiteY2"/>
                  </a:cxn>
                  <a:cxn ang="0">
                    <a:pos x="connsiteX3" y="connsiteY3"/>
                  </a:cxn>
                </a:cxnLst>
                <a:rect l="l" t="t" r="r" b="b"/>
                <a:pathLst>
                  <a:path w="113572" h="146689">
                    <a:moveTo>
                      <a:pt x="-27" y="44434"/>
                    </a:moveTo>
                    <a:cubicBezTo>
                      <a:pt x="-27" y="44434"/>
                      <a:pt x="60065" y="90811"/>
                      <a:pt x="54889" y="146683"/>
                    </a:cubicBezTo>
                    <a:cubicBezTo>
                      <a:pt x="111906" y="96381"/>
                      <a:pt x="113545" y="-7"/>
                      <a:pt x="113545" y="-7"/>
                    </a:cubicBezTo>
                    <a:lnTo>
                      <a:pt x="-27" y="44434"/>
                    </a:lnTo>
                    <a:close/>
                  </a:path>
                </a:pathLst>
              </a:custGeom>
              <a:solidFill>
                <a:srgbClr val="9DB029"/>
              </a:solidFill>
              <a:ln w="27869" cap="flat">
                <a:noFill/>
                <a:prstDash val="solid"/>
                <a:miter/>
              </a:ln>
            </p:spPr>
            <p:txBody>
              <a:bodyPr rtlCol="0" anchor="ctr"/>
              <a:lstStyle/>
              <a:p>
                <a:endParaRPr lang="en-US" sz="8600" dirty="0"/>
              </a:p>
            </p:txBody>
          </p:sp>
          <p:sp>
            <p:nvSpPr>
              <p:cNvPr id="28" name="Freeform: Shape 27">
                <a:extLst>
                  <a:ext uri="{FF2B5EF4-FFF2-40B4-BE49-F238E27FC236}">
                    <a16:creationId xmlns:a16="http://schemas.microsoft.com/office/drawing/2014/main" id="{ADD769B4-9974-4D0C-B138-5AAFD6A96721}"/>
                  </a:ext>
                </a:extLst>
              </p:cNvPr>
              <p:cNvSpPr/>
              <p:nvPr/>
            </p:nvSpPr>
            <p:spPr>
              <a:xfrm>
                <a:off x="8015039" y="4124406"/>
                <a:ext cx="483915" cy="486239"/>
              </a:xfrm>
              <a:custGeom>
                <a:avLst/>
                <a:gdLst>
                  <a:gd name="connsiteX0" fmla="*/ 483893 w 483915"/>
                  <a:gd name="connsiteY0" fmla="*/ 243119 h 486239"/>
                  <a:gd name="connsiteX1" fmla="*/ 243101 w 483915"/>
                  <a:gd name="connsiteY1" fmla="*/ 486235 h 486239"/>
                  <a:gd name="connsiteX2" fmla="*/ -16 w 483915"/>
                  <a:gd name="connsiteY2" fmla="*/ 245443 h 486239"/>
                  <a:gd name="connsiteX3" fmla="*/ -16 w 483915"/>
                  <a:gd name="connsiteY3" fmla="*/ 243119 h 486239"/>
                  <a:gd name="connsiteX4" fmla="*/ 240777 w 483915"/>
                  <a:gd name="connsiteY4" fmla="*/ 2 h 486239"/>
                  <a:gd name="connsiteX5" fmla="*/ 483893 w 483915"/>
                  <a:gd name="connsiteY5" fmla="*/ 240795 h 486239"/>
                  <a:gd name="connsiteX6" fmla="*/ 483893 w 483915"/>
                  <a:gd name="connsiteY6" fmla="*/ 243119 h 4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15" h="486239">
                    <a:moveTo>
                      <a:pt x="483893" y="243119"/>
                    </a:moveTo>
                    <a:cubicBezTo>
                      <a:pt x="484536" y="376747"/>
                      <a:pt x="376729" y="485593"/>
                      <a:pt x="243101" y="486235"/>
                    </a:cubicBezTo>
                    <a:cubicBezTo>
                      <a:pt x="109473" y="486878"/>
                      <a:pt x="626" y="379071"/>
                      <a:pt x="-16" y="245443"/>
                    </a:cubicBezTo>
                    <a:cubicBezTo>
                      <a:pt x="-19" y="244669"/>
                      <a:pt x="-19" y="243892"/>
                      <a:pt x="-16" y="243119"/>
                    </a:cubicBezTo>
                    <a:cubicBezTo>
                      <a:pt x="-658" y="109490"/>
                      <a:pt x="107149" y="644"/>
                      <a:pt x="240777" y="2"/>
                    </a:cubicBezTo>
                    <a:cubicBezTo>
                      <a:pt x="374405" y="-641"/>
                      <a:pt x="483251" y="107166"/>
                      <a:pt x="483893" y="240795"/>
                    </a:cubicBezTo>
                    <a:cubicBezTo>
                      <a:pt x="483896" y="241568"/>
                      <a:pt x="483896" y="242345"/>
                      <a:pt x="483893" y="243119"/>
                    </a:cubicBezTo>
                    <a:close/>
                  </a:path>
                </a:pathLst>
              </a:custGeom>
              <a:solidFill>
                <a:srgbClr val="000000"/>
              </a:solidFill>
              <a:ln w="27869" cap="flat">
                <a:noFill/>
                <a:prstDash val="solid"/>
                <a:miter/>
              </a:ln>
            </p:spPr>
            <p:txBody>
              <a:bodyPr rtlCol="0" anchor="ctr"/>
              <a:lstStyle/>
              <a:p>
                <a:endParaRPr lang="en-US" sz="8600" dirty="0"/>
              </a:p>
            </p:txBody>
          </p:sp>
          <p:sp>
            <p:nvSpPr>
              <p:cNvPr id="29" name="Freeform: Shape 28">
                <a:extLst>
                  <a:ext uri="{FF2B5EF4-FFF2-40B4-BE49-F238E27FC236}">
                    <a16:creationId xmlns:a16="http://schemas.microsoft.com/office/drawing/2014/main" id="{EBAA0BF7-50D7-4AE7-A6A8-3699A303C85A}"/>
                  </a:ext>
                </a:extLst>
              </p:cNvPr>
              <p:cNvSpPr/>
              <p:nvPr/>
            </p:nvSpPr>
            <p:spPr>
              <a:xfrm>
                <a:off x="8018531" y="4026642"/>
                <a:ext cx="483915" cy="486239"/>
              </a:xfrm>
              <a:custGeom>
                <a:avLst/>
                <a:gdLst>
                  <a:gd name="connsiteX0" fmla="*/ 483894 w 483915"/>
                  <a:gd name="connsiteY0" fmla="*/ 243117 h 486239"/>
                  <a:gd name="connsiteX1" fmla="*/ 243101 w 483915"/>
                  <a:gd name="connsiteY1" fmla="*/ 486234 h 486239"/>
                  <a:gd name="connsiteX2" fmla="*/ -16 w 483915"/>
                  <a:gd name="connsiteY2" fmla="*/ 245441 h 486239"/>
                  <a:gd name="connsiteX3" fmla="*/ -16 w 483915"/>
                  <a:gd name="connsiteY3" fmla="*/ 243117 h 486239"/>
                  <a:gd name="connsiteX4" fmla="*/ 240777 w 483915"/>
                  <a:gd name="connsiteY4" fmla="*/ 0 h 486239"/>
                  <a:gd name="connsiteX5" fmla="*/ 483894 w 483915"/>
                  <a:gd name="connsiteY5" fmla="*/ 240793 h 486239"/>
                  <a:gd name="connsiteX6" fmla="*/ 483894 w 483915"/>
                  <a:gd name="connsiteY6" fmla="*/ 243117 h 4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15" h="486239">
                    <a:moveTo>
                      <a:pt x="483894" y="243117"/>
                    </a:moveTo>
                    <a:cubicBezTo>
                      <a:pt x="484536" y="376745"/>
                      <a:pt x="376729" y="485591"/>
                      <a:pt x="243101" y="486234"/>
                    </a:cubicBezTo>
                    <a:cubicBezTo>
                      <a:pt x="109473" y="486876"/>
                      <a:pt x="627" y="379069"/>
                      <a:pt x="-16" y="245441"/>
                    </a:cubicBezTo>
                    <a:cubicBezTo>
                      <a:pt x="-19" y="244667"/>
                      <a:pt x="-19" y="243891"/>
                      <a:pt x="-16" y="243117"/>
                    </a:cubicBezTo>
                    <a:cubicBezTo>
                      <a:pt x="-658" y="109489"/>
                      <a:pt x="107149" y="643"/>
                      <a:pt x="240777" y="0"/>
                    </a:cubicBezTo>
                    <a:cubicBezTo>
                      <a:pt x="374405" y="-642"/>
                      <a:pt x="483251" y="107165"/>
                      <a:pt x="483894" y="240793"/>
                    </a:cubicBezTo>
                    <a:cubicBezTo>
                      <a:pt x="483896" y="241567"/>
                      <a:pt x="483896" y="242343"/>
                      <a:pt x="483894" y="243117"/>
                    </a:cubicBezTo>
                    <a:close/>
                  </a:path>
                </a:pathLst>
              </a:custGeom>
              <a:solidFill>
                <a:srgbClr val="E9B15E"/>
              </a:solidFill>
              <a:ln w="64095" cap="rnd">
                <a:solidFill>
                  <a:srgbClr val="6F4709"/>
                </a:solidFill>
                <a:prstDash val="solid"/>
                <a:round/>
              </a:ln>
            </p:spPr>
            <p:txBody>
              <a:bodyPr rtlCol="0" anchor="ctr"/>
              <a:lstStyle/>
              <a:p>
                <a:endParaRPr lang="en-US" sz="8600" dirty="0"/>
              </a:p>
            </p:txBody>
          </p:sp>
          <p:sp>
            <p:nvSpPr>
              <p:cNvPr id="30" name="Freeform: Shape 29">
                <a:extLst>
                  <a:ext uri="{FF2B5EF4-FFF2-40B4-BE49-F238E27FC236}">
                    <a16:creationId xmlns:a16="http://schemas.microsoft.com/office/drawing/2014/main" id="{FC1A7B42-1D95-45E2-A431-8D737753A9F9}"/>
                  </a:ext>
                </a:extLst>
              </p:cNvPr>
              <p:cNvSpPr/>
              <p:nvPr/>
            </p:nvSpPr>
            <p:spPr>
              <a:xfrm>
                <a:off x="8079652" y="4088060"/>
                <a:ext cx="361668" cy="363405"/>
              </a:xfrm>
              <a:custGeom>
                <a:avLst/>
                <a:gdLst>
                  <a:gd name="connsiteX0" fmla="*/ 361648 w 361668"/>
                  <a:gd name="connsiteY0" fmla="*/ 181700 h 363405"/>
                  <a:gd name="connsiteX1" fmla="*/ 181684 w 361668"/>
                  <a:gd name="connsiteY1" fmla="*/ 363401 h 363405"/>
                  <a:gd name="connsiteX2" fmla="*/ -17 w 361668"/>
                  <a:gd name="connsiteY2" fmla="*/ 183437 h 363405"/>
                  <a:gd name="connsiteX3" fmla="*/ -17 w 361668"/>
                  <a:gd name="connsiteY3" fmla="*/ 181700 h 363405"/>
                  <a:gd name="connsiteX4" fmla="*/ 179947 w 361668"/>
                  <a:gd name="connsiteY4" fmla="*/ 0 h 363405"/>
                  <a:gd name="connsiteX5" fmla="*/ 361648 w 361668"/>
                  <a:gd name="connsiteY5" fmla="*/ 179963 h 363405"/>
                  <a:gd name="connsiteX6" fmla="*/ 361648 w 361668"/>
                  <a:gd name="connsiteY6" fmla="*/ 181700 h 36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668" h="363405">
                    <a:moveTo>
                      <a:pt x="361648" y="181700"/>
                    </a:moveTo>
                    <a:cubicBezTo>
                      <a:pt x="362128" y="281571"/>
                      <a:pt x="281555" y="362921"/>
                      <a:pt x="181684" y="363401"/>
                    </a:cubicBezTo>
                    <a:cubicBezTo>
                      <a:pt x="81813" y="363881"/>
                      <a:pt x="463" y="283308"/>
                      <a:pt x="-17" y="183437"/>
                    </a:cubicBezTo>
                    <a:cubicBezTo>
                      <a:pt x="-19" y="182859"/>
                      <a:pt x="-19" y="182279"/>
                      <a:pt x="-17" y="181700"/>
                    </a:cubicBezTo>
                    <a:cubicBezTo>
                      <a:pt x="-497" y="81829"/>
                      <a:pt x="80076" y="480"/>
                      <a:pt x="179947" y="0"/>
                    </a:cubicBezTo>
                    <a:cubicBezTo>
                      <a:pt x="279818" y="-480"/>
                      <a:pt x="361167" y="80092"/>
                      <a:pt x="361648" y="179963"/>
                    </a:cubicBezTo>
                    <a:cubicBezTo>
                      <a:pt x="361650" y="180542"/>
                      <a:pt x="361650" y="181122"/>
                      <a:pt x="361648" y="181700"/>
                    </a:cubicBezTo>
                    <a:close/>
                  </a:path>
                </a:pathLst>
              </a:custGeom>
              <a:noFill/>
              <a:ln w="64096" cap="rnd">
                <a:solidFill>
                  <a:srgbClr val="FFFFFF">
                    <a:alpha val="13000"/>
                  </a:srgbClr>
                </a:solidFill>
                <a:prstDash val="solid"/>
                <a:round/>
              </a:ln>
            </p:spPr>
            <p:txBody>
              <a:bodyPr rtlCol="0" anchor="ctr"/>
              <a:lstStyle/>
              <a:p>
                <a:endParaRPr lang="en-US" sz="8600" dirty="0"/>
              </a:p>
            </p:txBody>
          </p:sp>
          <p:sp>
            <p:nvSpPr>
              <p:cNvPr id="31" name="Freeform: Shape 30">
                <a:extLst>
                  <a:ext uri="{FF2B5EF4-FFF2-40B4-BE49-F238E27FC236}">
                    <a16:creationId xmlns:a16="http://schemas.microsoft.com/office/drawing/2014/main" id="{CDB0028A-27F1-464C-B2CF-2A21415DA0EF}"/>
                  </a:ext>
                </a:extLst>
              </p:cNvPr>
              <p:cNvSpPr/>
              <p:nvPr/>
            </p:nvSpPr>
            <p:spPr>
              <a:xfrm>
                <a:off x="8388857" y="4625280"/>
                <a:ext cx="118510" cy="64192"/>
              </a:xfrm>
              <a:custGeom>
                <a:avLst/>
                <a:gdLst>
                  <a:gd name="connsiteX0" fmla="*/ -26 w 118510"/>
                  <a:gd name="connsiteY0" fmla="*/ 64183 h 64192"/>
                  <a:gd name="connsiteX1" fmla="*/ 118482 w 118510"/>
                  <a:gd name="connsiteY1" fmla="*/ 64183 h 64192"/>
                  <a:gd name="connsiteX2" fmla="*/ 49350 w 118510"/>
                  <a:gd name="connsiteY2" fmla="*/ -10 h 64192"/>
                  <a:gd name="connsiteX3" fmla="*/ 34538 w 118510"/>
                  <a:gd name="connsiteY3" fmla="*/ 19741 h 64192"/>
                  <a:gd name="connsiteX4" fmla="*/ 19722 w 118510"/>
                  <a:gd name="connsiteY4" fmla="*/ 4929 h 64192"/>
                  <a:gd name="connsiteX5" fmla="*/ -29 w 118510"/>
                  <a:gd name="connsiteY5" fmla="*/ 64183 h 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510" h="64192">
                    <a:moveTo>
                      <a:pt x="-26" y="64183"/>
                    </a:moveTo>
                    <a:lnTo>
                      <a:pt x="118482" y="64183"/>
                    </a:lnTo>
                    <a:lnTo>
                      <a:pt x="49350" y="-10"/>
                    </a:lnTo>
                    <a:lnTo>
                      <a:pt x="34538" y="19741"/>
                    </a:lnTo>
                    <a:lnTo>
                      <a:pt x="19722" y="4929"/>
                    </a:lnTo>
                    <a:lnTo>
                      <a:pt x="-29" y="64183"/>
                    </a:lnTo>
                    <a:close/>
                  </a:path>
                </a:pathLst>
              </a:custGeom>
              <a:solidFill>
                <a:srgbClr val="FFFFFF"/>
              </a:solidFill>
              <a:ln w="27869" cap="flat">
                <a:noFill/>
                <a:prstDash val="solid"/>
                <a:miter/>
              </a:ln>
            </p:spPr>
            <p:txBody>
              <a:bodyPr rtlCol="0" anchor="ctr"/>
              <a:lstStyle/>
              <a:p>
                <a:endParaRPr lang="en-US" sz="8600" dirty="0"/>
              </a:p>
            </p:txBody>
          </p:sp>
          <p:sp>
            <p:nvSpPr>
              <p:cNvPr id="64" name="Freeform: Shape 63">
                <a:extLst>
                  <a:ext uri="{FF2B5EF4-FFF2-40B4-BE49-F238E27FC236}">
                    <a16:creationId xmlns:a16="http://schemas.microsoft.com/office/drawing/2014/main" id="{6852DE3A-3357-4457-AE50-D4AA4BCCB276}"/>
                  </a:ext>
                </a:extLst>
              </p:cNvPr>
              <p:cNvSpPr/>
              <p:nvPr/>
            </p:nvSpPr>
            <p:spPr>
              <a:xfrm>
                <a:off x="7946347" y="4624179"/>
                <a:ext cx="103907" cy="248728"/>
              </a:xfrm>
              <a:custGeom>
                <a:avLst/>
                <a:gdLst>
                  <a:gd name="connsiteX0" fmla="*/ 50427 w 103907"/>
                  <a:gd name="connsiteY0" fmla="*/ 248717 h 248728"/>
                  <a:gd name="connsiteX1" fmla="*/ -20 w 103907"/>
                  <a:gd name="connsiteY1" fmla="*/ 196809 h 248728"/>
                  <a:gd name="connsiteX2" fmla="*/ 103887 w 103907"/>
                  <a:gd name="connsiteY2" fmla="*/ -12 h 248728"/>
                  <a:gd name="connsiteX3" fmla="*/ 50427 w 103907"/>
                  <a:gd name="connsiteY3" fmla="*/ 248717 h 248728"/>
                </a:gdLst>
                <a:ahLst/>
                <a:cxnLst>
                  <a:cxn ang="0">
                    <a:pos x="connsiteX0" y="connsiteY0"/>
                  </a:cxn>
                  <a:cxn ang="0">
                    <a:pos x="connsiteX1" y="connsiteY1"/>
                  </a:cxn>
                  <a:cxn ang="0">
                    <a:pos x="connsiteX2" y="connsiteY2"/>
                  </a:cxn>
                  <a:cxn ang="0">
                    <a:pos x="connsiteX3" y="connsiteY3"/>
                  </a:cxn>
                </a:cxnLst>
                <a:rect l="l" t="t" r="r" b="b"/>
                <a:pathLst>
                  <a:path w="103907" h="248728">
                    <a:moveTo>
                      <a:pt x="50427" y="248717"/>
                    </a:moveTo>
                    <a:cubicBezTo>
                      <a:pt x="15578" y="233493"/>
                      <a:pt x="-20" y="196809"/>
                      <a:pt x="-20" y="196809"/>
                    </a:cubicBezTo>
                    <a:cubicBezTo>
                      <a:pt x="23480" y="83147"/>
                      <a:pt x="103887" y="-12"/>
                      <a:pt x="103887" y="-12"/>
                    </a:cubicBezTo>
                    <a:cubicBezTo>
                      <a:pt x="103887" y="-12"/>
                      <a:pt x="40220" y="179080"/>
                      <a:pt x="50427" y="248717"/>
                    </a:cubicBezTo>
                    <a:close/>
                  </a:path>
                </a:pathLst>
              </a:custGeom>
              <a:solidFill>
                <a:srgbClr val="000000">
                  <a:alpha val="23000"/>
                </a:srgbClr>
              </a:solidFill>
              <a:ln w="27869" cap="flat">
                <a:noFill/>
                <a:prstDash val="solid"/>
                <a:miter/>
              </a:ln>
            </p:spPr>
            <p:txBody>
              <a:bodyPr rtlCol="0" anchor="ctr"/>
              <a:lstStyle/>
              <a:p>
                <a:endParaRPr lang="en-US" sz="8600" dirty="0"/>
              </a:p>
            </p:txBody>
          </p:sp>
          <p:sp>
            <p:nvSpPr>
              <p:cNvPr id="65" name="Freeform: Shape 64">
                <a:extLst>
                  <a:ext uri="{FF2B5EF4-FFF2-40B4-BE49-F238E27FC236}">
                    <a16:creationId xmlns:a16="http://schemas.microsoft.com/office/drawing/2014/main" id="{B61A1FDC-3015-4BCE-95D0-7D5DBBC1988B}"/>
                  </a:ext>
                </a:extLst>
              </p:cNvPr>
              <p:cNvSpPr/>
              <p:nvPr/>
            </p:nvSpPr>
            <p:spPr>
              <a:xfrm>
                <a:off x="8464228" y="4601872"/>
                <a:ext cx="111066" cy="247069"/>
              </a:xfrm>
              <a:custGeom>
                <a:avLst/>
                <a:gdLst>
                  <a:gd name="connsiteX0" fmla="*/ 60634 w 111066"/>
                  <a:gd name="connsiteY0" fmla="*/ 247058 h 247069"/>
                  <a:gd name="connsiteX1" fmla="*/ 111036 w 111066"/>
                  <a:gd name="connsiteY1" fmla="*/ 191128 h 247069"/>
                  <a:gd name="connsiteX2" fmla="*/ -31 w 111066"/>
                  <a:gd name="connsiteY2" fmla="*/ -11 h 247069"/>
                  <a:gd name="connsiteX3" fmla="*/ 60634 w 111066"/>
                  <a:gd name="connsiteY3" fmla="*/ 247058 h 247069"/>
                </a:gdLst>
                <a:ahLst/>
                <a:cxnLst>
                  <a:cxn ang="0">
                    <a:pos x="connsiteX0" y="connsiteY0"/>
                  </a:cxn>
                  <a:cxn ang="0">
                    <a:pos x="connsiteX1" y="connsiteY1"/>
                  </a:cxn>
                  <a:cxn ang="0">
                    <a:pos x="connsiteX2" y="connsiteY2"/>
                  </a:cxn>
                  <a:cxn ang="0">
                    <a:pos x="connsiteX3" y="connsiteY3"/>
                  </a:cxn>
                </a:cxnLst>
                <a:rect l="l" t="t" r="r" b="b"/>
                <a:pathLst>
                  <a:path w="111066" h="247069">
                    <a:moveTo>
                      <a:pt x="60634" y="247058"/>
                    </a:moveTo>
                    <a:cubicBezTo>
                      <a:pt x="95025" y="230829"/>
                      <a:pt x="111036" y="191128"/>
                      <a:pt x="111036" y="191128"/>
                    </a:cubicBezTo>
                    <a:cubicBezTo>
                      <a:pt x="84246" y="78195"/>
                      <a:pt x="-31" y="-11"/>
                      <a:pt x="-31" y="-11"/>
                    </a:cubicBezTo>
                    <a:cubicBezTo>
                      <a:pt x="-31" y="-11"/>
                      <a:pt x="68813" y="177156"/>
                      <a:pt x="60634" y="247058"/>
                    </a:cubicBezTo>
                    <a:close/>
                  </a:path>
                </a:pathLst>
              </a:custGeom>
              <a:solidFill>
                <a:srgbClr val="000000">
                  <a:alpha val="23000"/>
                </a:srgbClr>
              </a:solidFill>
              <a:ln w="27869" cap="flat">
                <a:noFill/>
                <a:prstDash val="solid"/>
                <a:miter/>
              </a:ln>
            </p:spPr>
            <p:txBody>
              <a:bodyPr rtlCol="0" anchor="ctr"/>
              <a:lstStyle/>
              <a:p>
                <a:endParaRPr lang="en-US" sz="8600" dirty="0"/>
              </a:p>
            </p:txBody>
          </p:sp>
        </p:grpSp>
        <p:sp>
          <p:nvSpPr>
            <p:cNvPr id="66" name="Freeform: Shape 65">
              <a:extLst>
                <a:ext uri="{FF2B5EF4-FFF2-40B4-BE49-F238E27FC236}">
                  <a16:creationId xmlns:a16="http://schemas.microsoft.com/office/drawing/2014/main" id="{29BAE0B6-9120-4E83-BF59-A9BCFA81D384}"/>
                </a:ext>
              </a:extLst>
            </p:cNvPr>
            <p:cNvSpPr/>
            <p:nvPr/>
          </p:nvSpPr>
          <p:spPr>
            <a:xfrm>
              <a:off x="8755370" y="4092742"/>
              <a:ext cx="1136807" cy="199975"/>
            </a:xfrm>
            <a:custGeom>
              <a:avLst/>
              <a:gdLst>
                <a:gd name="connsiteX0" fmla="*/ 86613 w 1136807"/>
                <a:gd name="connsiteY0" fmla="*/ 125004 h 199975"/>
                <a:gd name="connsiteX1" fmla="*/ 69543 w 1136807"/>
                <a:gd name="connsiteY1" fmla="*/ 180716 h 199975"/>
                <a:gd name="connsiteX2" fmla="*/ 23005 w 1136807"/>
                <a:gd name="connsiteY2" fmla="*/ 199976 h 199975"/>
                <a:gd name="connsiteX3" fmla="*/ 0 w 1136807"/>
                <a:gd name="connsiteY3" fmla="*/ 195453 h 199975"/>
                <a:gd name="connsiteX4" fmla="*/ 0 w 1136807"/>
                <a:gd name="connsiteY4" fmla="*/ 161070 h 199975"/>
                <a:gd name="connsiteX5" fmla="*/ 21457 w 1136807"/>
                <a:gd name="connsiteY5" fmla="*/ 168439 h 199975"/>
                <a:gd name="connsiteX6" fmla="*/ 43171 w 1136807"/>
                <a:gd name="connsiteY6" fmla="*/ 157710 h 199975"/>
                <a:gd name="connsiteX7" fmla="*/ 50540 w 1136807"/>
                <a:gd name="connsiteY7" fmla="*/ 125261 h 199975"/>
                <a:gd name="connsiteX8" fmla="*/ 50540 w 1136807"/>
                <a:gd name="connsiteY8" fmla="*/ 10594 h 199975"/>
                <a:gd name="connsiteX9" fmla="*/ 86613 w 1136807"/>
                <a:gd name="connsiteY9" fmla="*/ 10594 h 199975"/>
                <a:gd name="connsiteX10" fmla="*/ 86613 w 1136807"/>
                <a:gd name="connsiteY10" fmla="*/ 125004 h 199975"/>
                <a:gd name="connsiteX11" fmla="*/ 187314 w 1136807"/>
                <a:gd name="connsiteY11" fmla="*/ 58815 h 199975"/>
                <a:gd name="connsiteX12" fmla="*/ 235528 w 1136807"/>
                <a:gd name="connsiteY12" fmla="*/ 77432 h 199975"/>
                <a:gd name="connsiteX13" fmla="*/ 253497 w 1136807"/>
                <a:gd name="connsiteY13" fmla="*/ 127458 h 199975"/>
                <a:gd name="connsiteX14" fmla="*/ 234237 w 1136807"/>
                <a:gd name="connsiteY14" fmla="*/ 180716 h 199975"/>
                <a:gd name="connsiteX15" fmla="*/ 182527 w 1136807"/>
                <a:gd name="connsiteY15" fmla="*/ 199719 h 199975"/>
                <a:gd name="connsiteX16" fmla="*/ 133921 w 1136807"/>
                <a:gd name="connsiteY16" fmla="*/ 180979 h 199975"/>
                <a:gd name="connsiteX17" fmla="*/ 115310 w 1136807"/>
                <a:gd name="connsiteY17" fmla="*/ 131852 h 199975"/>
                <a:gd name="connsiteX18" fmla="*/ 134827 w 1136807"/>
                <a:gd name="connsiteY18" fmla="*/ 78338 h 199975"/>
                <a:gd name="connsiteX19" fmla="*/ 187314 w 1136807"/>
                <a:gd name="connsiteY19" fmla="*/ 58815 h 199975"/>
                <a:gd name="connsiteX20" fmla="*/ 184339 w 1136807"/>
                <a:gd name="connsiteY20" fmla="*/ 171927 h 199975"/>
                <a:gd name="connsiteX21" fmla="*/ 209934 w 1136807"/>
                <a:gd name="connsiteY21" fmla="*/ 160678 h 199975"/>
                <a:gd name="connsiteX22" fmla="*/ 219885 w 1136807"/>
                <a:gd name="connsiteY22" fmla="*/ 129784 h 199975"/>
                <a:gd name="connsiteX23" fmla="*/ 210062 w 1136807"/>
                <a:gd name="connsiteY23" fmla="*/ 98632 h 199975"/>
                <a:gd name="connsiteX24" fmla="*/ 184853 w 1136807"/>
                <a:gd name="connsiteY24" fmla="*/ 87126 h 199975"/>
                <a:gd name="connsiteX25" fmla="*/ 159002 w 1136807"/>
                <a:gd name="connsiteY25" fmla="*/ 99146 h 199975"/>
                <a:gd name="connsiteX26" fmla="*/ 148401 w 1136807"/>
                <a:gd name="connsiteY26" fmla="*/ 130561 h 199975"/>
                <a:gd name="connsiteX27" fmla="*/ 158745 w 1136807"/>
                <a:gd name="connsiteY27" fmla="*/ 160942 h 199975"/>
                <a:gd name="connsiteX28" fmla="*/ 184339 w 1136807"/>
                <a:gd name="connsiteY28" fmla="*/ 171927 h 199975"/>
                <a:gd name="connsiteX29" fmla="*/ 403973 w 1136807"/>
                <a:gd name="connsiteY29" fmla="*/ 195974 h 199975"/>
                <a:gd name="connsiteX30" fmla="*/ 369327 w 1136807"/>
                <a:gd name="connsiteY30" fmla="*/ 195974 h 199975"/>
                <a:gd name="connsiteX31" fmla="*/ 369327 w 1136807"/>
                <a:gd name="connsiteY31" fmla="*/ 123449 h 199975"/>
                <a:gd name="connsiteX32" fmla="*/ 363770 w 1136807"/>
                <a:gd name="connsiteY32" fmla="*/ 97078 h 199975"/>
                <a:gd name="connsiteX33" fmla="*/ 344767 w 1136807"/>
                <a:gd name="connsiteY33" fmla="*/ 88810 h 199975"/>
                <a:gd name="connsiteX34" fmla="*/ 325243 w 1136807"/>
                <a:gd name="connsiteY34" fmla="*/ 97727 h 199975"/>
                <a:gd name="connsiteX35" fmla="*/ 317489 w 1136807"/>
                <a:gd name="connsiteY35" fmla="*/ 120481 h 199975"/>
                <a:gd name="connsiteX36" fmla="*/ 317489 w 1136807"/>
                <a:gd name="connsiteY36" fmla="*/ 195974 h 199975"/>
                <a:gd name="connsiteX37" fmla="*/ 282458 w 1136807"/>
                <a:gd name="connsiteY37" fmla="*/ 195974 h 199975"/>
                <a:gd name="connsiteX38" fmla="*/ 282458 w 1136807"/>
                <a:gd name="connsiteY38" fmla="*/ 0 h 199975"/>
                <a:gd name="connsiteX39" fmla="*/ 317489 w 1136807"/>
                <a:gd name="connsiteY39" fmla="*/ 0 h 199975"/>
                <a:gd name="connsiteX40" fmla="*/ 317489 w 1136807"/>
                <a:gd name="connsiteY40" fmla="*/ 82083 h 199975"/>
                <a:gd name="connsiteX41" fmla="*/ 335201 w 1136807"/>
                <a:gd name="connsiteY41" fmla="*/ 64635 h 199975"/>
                <a:gd name="connsiteX42" fmla="*/ 360147 w 1136807"/>
                <a:gd name="connsiteY42" fmla="*/ 58815 h 199975"/>
                <a:gd name="connsiteX43" fmla="*/ 392981 w 1136807"/>
                <a:gd name="connsiteY43" fmla="*/ 72389 h 199975"/>
                <a:gd name="connsiteX44" fmla="*/ 403973 w 1136807"/>
                <a:gd name="connsiteY44" fmla="*/ 113113 h 199975"/>
                <a:gd name="connsiteX45" fmla="*/ 403973 w 1136807"/>
                <a:gd name="connsiteY45" fmla="*/ 195974 h 199975"/>
                <a:gd name="connsiteX46" fmla="*/ 562718 w 1136807"/>
                <a:gd name="connsiteY46" fmla="*/ 195974 h 199975"/>
                <a:gd name="connsiteX47" fmla="*/ 528072 w 1136807"/>
                <a:gd name="connsiteY47" fmla="*/ 195974 h 199975"/>
                <a:gd name="connsiteX48" fmla="*/ 528072 w 1136807"/>
                <a:gd name="connsiteY48" fmla="*/ 123449 h 199975"/>
                <a:gd name="connsiteX49" fmla="*/ 522515 w 1136807"/>
                <a:gd name="connsiteY49" fmla="*/ 97078 h 199975"/>
                <a:gd name="connsiteX50" fmla="*/ 503512 w 1136807"/>
                <a:gd name="connsiteY50" fmla="*/ 88810 h 199975"/>
                <a:gd name="connsiteX51" fmla="*/ 483988 w 1136807"/>
                <a:gd name="connsiteY51" fmla="*/ 97727 h 199975"/>
                <a:gd name="connsiteX52" fmla="*/ 476234 w 1136807"/>
                <a:gd name="connsiteY52" fmla="*/ 120481 h 199975"/>
                <a:gd name="connsiteX53" fmla="*/ 476234 w 1136807"/>
                <a:gd name="connsiteY53" fmla="*/ 195974 h 199975"/>
                <a:gd name="connsiteX54" fmla="*/ 441202 w 1136807"/>
                <a:gd name="connsiteY54" fmla="*/ 195974 h 199975"/>
                <a:gd name="connsiteX55" fmla="*/ 441202 w 1136807"/>
                <a:gd name="connsiteY55" fmla="*/ 63601 h 199975"/>
                <a:gd name="connsiteX56" fmla="*/ 476234 w 1136807"/>
                <a:gd name="connsiteY56" fmla="*/ 63601 h 199975"/>
                <a:gd name="connsiteX57" fmla="*/ 476234 w 1136807"/>
                <a:gd name="connsiteY57" fmla="*/ 82083 h 199975"/>
                <a:gd name="connsiteX58" fmla="*/ 493946 w 1136807"/>
                <a:gd name="connsiteY58" fmla="*/ 64635 h 199975"/>
                <a:gd name="connsiteX59" fmla="*/ 518891 w 1136807"/>
                <a:gd name="connsiteY59" fmla="*/ 58815 h 199975"/>
                <a:gd name="connsiteX60" fmla="*/ 551726 w 1136807"/>
                <a:gd name="connsiteY60" fmla="*/ 72389 h 199975"/>
                <a:gd name="connsiteX61" fmla="*/ 562718 w 1136807"/>
                <a:gd name="connsiteY61" fmla="*/ 113113 h 199975"/>
                <a:gd name="connsiteX62" fmla="*/ 562718 w 1136807"/>
                <a:gd name="connsiteY62" fmla="*/ 195974 h 199975"/>
                <a:gd name="connsiteX63" fmla="*/ 676088 w 1136807"/>
                <a:gd name="connsiteY63" fmla="*/ 10600 h 199975"/>
                <a:gd name="connsiteX64" fmla="*/ 740980 w 1136807"/>
                <a:gd name="connsiteY64" fmla="*/ 10600 h 199975"/>
                <a:gd name="connsiteX65" fmla="*/ 811564 w 1136807"/>
                <a:gd name="connsiteY65" fmla="*/ 33220 h 199975"/>
                <a:gd name="connsiteX66" fmla="*/ 835218 w 1136807"/>
                <a:gd name="connsiteY66" fmla="*/ 100958 h 199975"/>
                <a:gd name="connsiteX67" fmla="*/ 808589 w 1136807"/>
                <a:gd name="connsiteY67" fmla="*/ 170251 h 199975"/>
                <a:gd name="connsiteX68" fmla="*/ 736714 w 1136807"/>
                <a:gd name="connsiteY68" fmla="*/ 195974 h 199975"/>
                <a:gd name="connsiteX69" fmla="*/ 676088 w 1136807"/>
                <a:gd name="connsiteY69" fmla="*/ 195974 h 199975"/>
                <a:gd name="connsiteX70" fmla="*/ 676088 w 1136807"/>
                <a:gd name="connsiteY70" fmla="*/ 10600 h 199975"/>
                <a:gd name="connsiteX71" fmla="*/ 712154 w 1136807"/>
                <a:gd name="connsiteY71" fmla="*/ 167405 h 199975"/>
                <a:gd name="connsiteX72" fmla="*/ 735937 w 1136807"/>
                <a:gd name="connsiteY72" fmla="*/ 167405 h 199975"/>
                <a:gd name="connsiteX73" fmla="*/ 781832 w 1136807"/>
                <a:gd name="connsiteY73" fmla="*/ 149950 h 199975"/>
                <a:gd name="connsiteX74" fmla="*/ 798638 w 1136807"/>
                <a:gd name="connsiteY74" fmla="*/ 102249 h 199975"/>
                <a:gd name="connsiteX75" fmla="*/ 782346 w 1136807"/>
                <a:gd name="connsiteY75" fmla="*/ 56617 h 199975"/>
                <a:gd name="connsiteX76" fmla="*/ 736971 w 1136807"/>
                <a:gd name="connsiteY76" fmla="*/ 40332 h 199975"/>
                <a:gd name="connsiteX77" fmla="*/ 712154 w 1136807"/>
                <a:gd name="connsiteY77" fmla="*/ 40332 h 199975"/>
                <a:gd name="connsiteX78" fmla="*/ 712154 w 1136807"/>
                <a:gd name="connsiteY78" fmla="*/ 167405 h 199975"/>
                <a:gd name="connsiteX79" fmla="*/ 927779 w 1136807"/>
                <a:gd name="connsiteY79" fmla="*/ 58815 h 199975"/>
                <a:gd name="connsiteX80" fmla="*/ 975994 w 1136807"/>
                <a:gd name="connsiteY80" fmla="*/ 77432 h 199975"/>
                <a:gd name="connsiteX81" fmla="*/ 993963 w 1136807"/>
                <a:gd name="connsiteY81" fmla="*/ 127458 h 199975"/>
                <a:gd name="connsiteX82" fmla="*/ 974703 w 1136807"/>
                <a:gd name="connsiteY82" fmla="*/ 180722 h 199975"/>
                <a:gd name="connsiteX83" fmla="*/ 922993 w 1136807"/>
                <a:gd name="connsiteY83" fmla="*/ 199725 h 199975"/>
                <a:gd name="connsiteX84" fmla="*/ 874387 w 1136807"/>
                <a:gd name="connsiteY84" fmla="*/ 180979 h 199975"/>
                <a:gd name="connsiteX85" fmla="*/ 855776 w 1136807"/>
                <a:gd name="connsiteY85" fmla="*/ 131859 h 199975"/>
                <a:gd name="connsiteX86" fmla="*/ 875293 w 1136807"/>
                <a:gd name="connsiteY86" fmla="*/ 78338 h 199975"/>
                <a:gd name="connsiteX87" fmla="*/ 927779 w 1136807"/>
                <a:gd name="connsiteY87" fmla="*/ 58821 h 199975"/>
                <a:gd name="connsiteX88" fmla="*/ 924805 w 1136807"/>
                <a:gd name="connsiteY88" fmla="*/ 171927 h 199975"/>
                <a:gd name="connsiteX89" fmla="*/ 950399 w 1136807"/>
                <a:gd name="connsiteY89" fmla="*/ 160685 h 199975"/>
                <a:gd name="connsiteX90" fmla="*/ 960351 w 1136807"/>
                <a:gd name="connsiteY90" fmla="*/ 129790 h 199975"/>
                <a:gd name="connsiteX91" fmla="*/ 950528 w 1136807"/>
                <a:gd name="connsiteY91" fmla="*/ 98632 h 199975"/>
                <a:gd name="connsiteX92" fmla="*/ 925319 w 1136807"/>
                <a:gd name="connsiteY92" fmla="*/ 87126 h 199975"/>
                <a:gd name="connsiteX93" fmla="*/ 899467 w 1136807"/>
                <a:gd name="connsiteY93" fmla="*/ 99153 h 199975"/>
                <a:gd name="connsiteX94" fmla="*/ 888867 w 1136807"/>
                <a:gd name="connsiteY94" fmla="*/ 130561 h 199975"/>
                <a:gd name="connsiteX95" fmla="*/ 899210 w 1136807"/>
                <a:gd name="connsiteY95" fmla="*/ 160942 h 199975"/>
                <a:gd name="connsiteX96" fmla="*/ 924805 w 1136807"/>
                <a:gd name="connsiteY96" fmla="*/ 171927 h 199975"/>
                <a:gd name="connsiteX97" fmla="*/ 1136807 w 1136807"/>
                <a:gd name="connsiteY97" fmla="*/ 137416 h 199975"/>
                <a:gd name="connsiteX98" fmla="*/ 1048646 w 1136807"/>
                <a:gd name="connsiteY98" fmla="*/ 137416 h 199975"/>
                <a:gd name="connsiteX99" fmla="*/ 1058598 w 1136807"/>
                <a:gd name="connsiteY99" fmla="*/ 162753 h 199975"/>
                <a:gd name="connsiteX100" fmla="*/ 1086524 w 1136807"/>
                <a:gd name="connsiteY100" fmla="*/ 171670 h 199975"/>
                <a:gd name="connsiteX101" fmla="*/ 1124402 w 1136807"/>
                <a:gd name="connsiteY101" fmla="*/ 159907 h 199975"/>
                <a:gd name="connsiteX102" fmla="*/ 1124402 w 1136807"/>
                <a:gd name="connsiteY102" fmla="*/ 188605 h 199975"/>
                <a:gd name="connsiteX103" fmla="*/ 1078635 w 1136807"/>
                <a:gd name="connsiteY103" fmla="*/ 199205 h 199975"/>
                <a:gd name="connsiteX104" fmla="*/ 1030678 w 1136807"/>
                <a:gd name="connsiteY104" fmla="*/ 181236 h 199975"/>
                <a:gd name="connsiteX105" fmla="*/ 1013486 w 1136807"/>
                <a:gd name="connsiteY105" fmla="*/ 132116 h 199975"/>
                <a:gd name="connsiteX106" fmla="*/ 1031840 w 1136807"/>
                <a:gd name="connsiteY106" fmla="*/ 78595 h 199975"/>
                <a:gd name="connsiteX107" fmla="*/ 1080447 w 1136807"/>
                <a:gd name="connsiteY107" fmla="*/ 58558 h 199975"/>
                <a:gd name="connsiteX108" fmla="*/ 1121813 w 1136807"/>
                <a:gd name="connsiteY108" fmla="*/ 75107 h 199975"/>
                <a:gd name="connsiteX109" fmla="*/ 1136807 w 1136807"/>
                <a:gd name="connsiteY109" fmla="*/ 120995 h 199975"/>
                <a:gd name="connsiteX110" fmla="*/ 1136807 w 1136807"/>
                <a:gd name="connsiteY110" fmla="*/ 137416 h 199975"/>
                <a:gd name="connsiteX111" fmla="*/ 1104493 w 1136807"/>
                <a:gd name="connsiteY111" fmla="*/ 114147 h 199975"/>
                <a:gd name="connsiteX112" fmla="*/ 1097510 w 1136807"/>
                <a:gd name="connsiteY112" fmla="*/ 92555 h 199975"/>
                <a:gd name="connsiteX113" fmla="*/ 1077993 w 1136807"/>
                <a:gd name="connsiteY113" fmla="*/ 84801 h 199975"/>
                <a:gd name="connsiteX114" fmla="*/ 1058084 w 1136807"/>
                <a:gd name="connsiteY114" fmla="*/ 92818 h 199975"/>
                <a:gd name="connsiteX115" fmla="*/ 1048646 w 1136807"/>
                <a:gd name="connsiteY115" fmla="*/ 114147 h 199975"/>
                <a:gd name="connsiteX116" fmla="*/ 1104493 w 1136807"/>
                <a:gd name="connsiteY116" fmla="*/ 114147 h 1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36807" h="199975">
                  <a:moveTo>
                    <a:pt x="86613" y="125004"/>
                  </a:moveTo>
                  <a:cubicBezTo>
                    <a:pt x="86613" y="149217"/>
                    <a:pt x="80921" y="167790"/>
                    <a:pt x="69543" y="180716"/>
                  </a:cubicBezTo>
                  <a:cubicBezTo>
                    <a:pt x="58172" y="193648"/>
                    <a:pt x="42657" y="199976"/>
                    <a:pt x="23005" y="199976"/>
                  </a:cubicBezTo>
                  <a:cubicBezTo>
                    <a:pt x="14994" y="199976"/>
                    <a:pt x="7324" y="198473"/>
                    <a:pt x="0" y="195453"/>
                  </a:cubicBezTo>
                  <a:lnTo>
                    <a:pt x="0" y="161070"/>
                  </a:lnTo>
                  <a:cubicBezTo>
                    <a:pt x="6463" y="165978"/>
                    <a:pt x="13613" y="168439"/>
                    <a:pt x="21457" y="168439"/>
                  </a:cubicBezTo>
                  <a:cubicBezTo>
                    <a:pt x="31106" y="168439"/>
                    <a:pt x="38347" y="164861"/>
                    <a:pt x="43171" y="157710"/>
                  </a:cubicBezTo>
                  <a:cubicBezTo>
                    <a:pt x="48002" y="150554"/>
                    <a:pt x="50540" y="139652"/>
                    <a:pt x="50540" y="125261"/>
                  </a:cubicBezTo>
                  <a:lnTo>
                    <a:pt x="50540" y="10594"/>
                  </a:lnTo>
                  <a:lnTo>
                    <a:pt x="86613" y="10594"/>
                  </a:lnTo>
                  <a:lnTo>
                    <a:pt x="86613" y="125004"/>
                  </a:lnTo>
                  <a:moveTo>
                    <a:pt x="187314" y="58815"/>
                  </a:moveTo>
                  <a:cubicBezTo>
                    <a:pt x="207479" y="58815"/>
                    <a:pt x="223553" y="65020"/>
                    <a:pt x="235528" y="77432"/>
                  </a:cubicBezTo>
                  <a:cubicBezTo>
                    <a:pt x="247509" y="89838"/>
                    <a:pt x="253497" y="106515"/>
                    <a:pt x="253497" y="127458"/>
                  </a:cubicBezTo>
                  <a:cubicBezTo>
                    <a:pt x="253497" y="150207"/>
                    <a:pt x="247079" y="167963"/>
                    <a:pt x="234237" y="180716"/>
                  </a:cubicBezTo>
                  <a:cubicBezTo>
                    <a:pt x="221394" y="193474"/>
                    <a:pt x="204158" y="199719"/>
                    <a:pt x="182527" y="199719"/>
                  </a:cubicBezTo>
                  <a:cubicBezTo>
                    <a:pt x="162618" y="199719"/>
                    <a:pt x="146416" y="193474"/>
                    <a:pt x="133921" y="180979"/>
                  </a:cubicBezTo>
                  <a:cubicBezTo>
                    <a:pt x="121426" y="168478"/>
                    <a:pt x="115310" y="152108"/>
                    <a:pt x="115310" y="131852"/>
                  </a:cubicBezTo>
                  <a:cubicBezTo>
                    <a:pt x="115310" y="109104"/>
                    <a:pt x="121811" y="91264"/>
                    <a:pt x="134827" y="78338"/>
                  </a:cubicBezTo>
                  <a:cubicBezTo>
                    <a:pt x="147843" y="65406"/>
                    <a:pt x="165336" y="58815"/>
                    <a:pt x="187314" y="58815"/>
                  </a:cubicBezTo>
                  <a:moveTo>
                    <a:pt x="184339" y="171927"/>
                  </a:moveTo>
                  <a:cubicBezTo>
                    <a:pt x="194849" y="171927"/>
                    <a:pt x="203387" y="168182"/>
                    <a:pt x="209934" y="160678"/>
                  </a:cubicBezTo>
                  <a:cubicBezTo>
                    <a:pt x="216486" y="153181"/>
                    <a:pt x="219885" y="142800"/>
                    <a:pt x="219885" y="129784"/>
                  </a:cubicBezTo>
                  <a:cubicBezTo>
                    <a:pt x="219885" y="116601"/>
                    <a:pt x="216615" y="106213"/>
                    <a:pt x="210062" y="98632"/>
                  </a:cubicBezTo>
                  <a:cubicBezTo>
                    <a:pt x="203516" y="91045"/>
                    <a:pt x="195113" y="87126"/>
                    <a:pt x="184853" y="87126"/>
                  </a:cubicBezTo>
                  <a:cubicBezTo>
                    <a:pt x="174600" y="87126"/>
                    <a:pt x="166068" y="91135"/>
                    <a:pt x="159002" y="99146"/>
                  </a:cubicBezTo>
                  <a:cubicBezTo>
                    <a:pt x="151935" y="107164"/>
                    <a:pt x="148401" y="117546"/>
                    <a:pt x="148401" y="130561"/>
                  </a:cubicBezTo>
                  <a:cubicBezTo>
                    <a:pt x="148401" y="143577"/>
                    <a:pt x="151851" y="153528"/>
                    <a:pt x="158745" y="160942"/>
                  </a:cubicBezTo>
                  <a:cubicBezTo>
                    <a:pt x="165721" y="168266"/>
                    <a:pt x="174259" y="171927"/>
                    <a:pt x="184339" y="171927"/>
                  </a:cubicBezTo>
                  <a:moveTo>
                    <a:pt x="403973" y="195974"/>
                  </a:moveTo>
                  <a:lnTo>
                    <a:pt x="369327" y="195974"/>
                  </a:lnTo>
                  <a:lnTo>
                    <a:pt x="369327" y="123449"/>
                  </a:lnTo>
                  <a:cubicBezTo>
                    <a:pt x="369327" y="111301"/>
                    <a:pt x="367470" y="102506"/>
                    <a:pt x="363770" y="97078"/>
                  </a:cubicBezTo>
                  <a:cubicBezTo>
                    <a:pt x="360063" y="91566"/>
                    <a:pt x="353729" y="88810"/>
                    <a:pt x="344767" y="88810"/>
                  </a:cubicBezTo>
                  <a:cubicBezTo>
                    <a:pt x="336923" y="88810"/>
                    <a:pt x="330415" y="91778"/>
                    <a:pt x="325243" y="97727"/>
                  </a:cubicBezTo>
                  <a:cubicBezTo>
                    <a:pt x="320072" y="103675"/>
                    <a:pt x="317489" y="111256"/>
                    <a:pt x="317489" y="120481"/>
                  </a:cubicBezTo>
                  <a:lnTo>
                    <a:pt x="317489" y="195974"/>
                  </a:lnTo>
                  <a:lnTo>
                    <a:pt x="282458" y="195974"/>
                  </a:lnTo>
                  <a:lnTo>
                    <a:pt x="282458" y="0"/>
                  </a:lnTo>
                  <a:lnTo>
                    <a:pt x="317489" y="0"/>
                  </a:lnTo>
                  <a:lnTo>
                    <a:pt x="317489" y="82083"/>
                  </a:lnTo>
                  <a:cubicBezTo>
                    <a:pt x="322230" y="74329"/>
                    <a:pt x="328134" y="68515"/>
                    <a:pt x="335201" y="64635"/>
                  </a:cubicBezTo>
                  <a:cubicBezTo>
                    <a:pt x="342268" y="60755"/>
                    <a:pt x="350671" y="58815"/>
                    <a:pt x="360147" y="58815"/>
                  </a:cubicBezTo>
                  <a:cubicBezTo>
                    <a:pt x="374711" y="58815"/>
                    <a:pt x="385658" y="63344"/>
                    <a:pt x="392981" y="72389"/>
                  </a:cubicBezTo>
                  <a:cubicBezTo>
                    <a:pt x="400305" y="81441"/>
                    <a:pt x="403973" y="95009"/>
                    <a:pt x="403973" y="113113"/>
                  </a:cubicBezTo>
                  <a:lnTo>
                    <a:pt x="403973" y="195974"/>
                  </a:lnTo>
                  <a:moveTo>
                    <a:pt x="562718" y="195974"/>
                  </a:moveTo>
                  <a:lnTo>
                    <a:pt x="528072" y="195974"/>
                  </a:lnTo>
                  <a:lnTo>
                    <a:pt x="528072" y="123449"/>
                  </a:lnTo>
                  <a:cubicBezTo>
                    <a:pt x="528072" y="111301"/>
                    <a:pt x="526221" y="102513"/>
                    <a:pt x="522515" y="97078"/>
                  </a:cubicBezTo>
                  <a:cubicBezTo>
                    <a:pt x="518808" y="91566"/>
                    <a:pt x="512474" y="88810"/>
                    <a:pt x="503512" y="88810"/>
                  </a:cubicBezTo>
                  <a:cubicBezTo>
                    <a:pt x="495668" y="88810"/>
                    <a:pt x="489160" y="91784"/>
                    <a:pt x="483988" y="97727"/>
                  </a:cubicBezTo>
                  <a:cubicBezTo>
                    <a:pt x="478817" y="103675"/>
                    <a:pt x="476234" y="111256"/>
                    <a:pt x="476234" y="120481"/>
                  </a:cubicBezTo>
                  <a:lnTo>
                    <a:pt x="476234" y="195974"/>
                  </a:lnTo>
                  <a:lnTo>
                    <a:pt x="441202" y="195974"/>
                  </a:lnTo>
                  <a:lnTo>
                    <a:pt x="441202" y="63601"/>
                  </a:lnTo>
                  <a:lnTo>
                    <a:pt x="476234" y="63601"/>
                  </a:lnTo>
                  <a:lnTo>
                    <a:pt x="476234" y="82083"/>
                  </a:lnTo>
                  <a:cubicBezTo>
                    <a:pt x="480975" y="74329"/>
                    <a:pt x="486879" y="68515"/>
                    <a:pt x="493946" y="64635"/>
                  </a:cubicBezTo>
                  <a:cubicBezTo>
                    <a:pt x="501013" y="60755"/>
                    <a:pt x="509409" y="58815"/>
                    <a:pt x="518891" y="58815"/>
                  </a:cubicBezTo>
                  <a:cubicBezTo>
                    <a:pt x="533455" y="58815"/>
                    <a:pt x="544402" y="63344"/>
                    <a:pt x="551726" y="72389"/>
                  </a:cubicBezTo>
                  <a:cubicBezTo>
                    <a:pt x="559050" y="81441"/>
                    <a:pt x="562718" y="95016"/>
                    <a:pt x="562718" y="113113"/>
                  </a:cubicBezTo>
                  <a:lnTo>
                    <a:pt x="562718" y="195974"/>
                  </a:lnTo>
                  <a:moveTo>
                    <a:pt x="676088" y="10600"/>
                  </a:moveTo>
                  <a:lnTo>
                    <a:pt x="740980" y="10600"/>
                  </a:lnTo>
                  <a:cubicBezTo>
                    <a:pt x="772350" y="10600"/>
                    <a:pt x="795875" y="18142"/>
                    <a:pt x="811564" y="33220"/>
                  </a:cubicBezTo>
                  <a:cubicBezTo>
                    <a:pt x="827335" y="48304"/>
                    <a:pt x="835218" y="70879"/>
                    <a:pt x="835218" y="100958"/>
                  </a:cubicBezTo>
                  <a:cubicBezTo>
                    <a:pt x="835218" y="130002"/>
                    <a:pt x="826339" y="153098"/>
                    <a:pt x="808589" y="170251"/>
                  </a:cubicBezTo>
                  <a:cubicBezTo>
                    <a:pt x="790832" y="187397"/>
                    <a:pt x="766966" y="195974"/>
                    <a:pt x="736714" y="195974"/>
                  </a:cubicBezTo>
                  <a:lnTo>
                    <a:pt x="676088" y="195974"/>
                  </a:lnTo>
                  <a:lnTo>
                    <a:pt x="676088" y="10600"/>
                  </a:lnTo>
                  <a:moveTo>
                    <a:pt x="712154" y="167405"/>
                  </a:moveTo>
                  <a:lnTo>
                    <a:pt x="735937" y="167405"/>
                  </a:lnTo>
                  <a:cubicBezTo>
                    <a:pt x="755415" y="167405"/>
                    <a:pt x="770711" y="161591"/>
                    <a:pt x="781832" y="149950"/>
                  </a:cubicBezTo>
                  <a:cubicBezTo>
                    <a:pt x="792946" y="138315"/>
                    <a:pt x="798638" y="122422"/>
                    <a:pt x="798638" y="102249"/>
                  </a:cubicBezTo>
                  <a:cubicBezTo>
                    <a:pt x="798638" y="82687"/>
                    <a:pt x="793203" y="67481"/>
                    <a:pt x="782346" y="56617"/>
                  </a:cubicBezTo>
                  <a:cubicBezTo>
                    <a:pt x="771489" y="45760"/>
                    <a:pt x="756366" y="40332"/>
                    <a:pt x="736971" y="40332"/>
                  </a:cubicBezTo>
                  <a:lnTo>
                    <a:pt x="712154" y="40332"/>
                  </a:lnTo>
                  <a:lnTo>
                    <a:pt x="712154" y="167405"/>
                  </a:lnTo>
                  <a:moveTo>
                    <a:pt x="927779" y="58815"/>
                  </a:moveTo>
                  <a:cubicBezTo>
                    <a:pt x="947945" y="58815"/>
                    <a:pt x="964012" y="65020"/>
                    <a:pt x="975994" y="77432"/>
                  </a:cubicBezTo>
                  <a:cubicBezTo>
                    <a:pt x="987975" y="89844"/>
                    <a:pt x="993963" y="106515"/>
                    <a:pt x="993963" y="127458"/>
                  </a:cubicBezTo>
                  <a:cubicBezTo>
                    <a:pt x="993963" y="150213"/>
                    <a:pt x="987545" y="167963"/>
                    <a:pt x="974703" y="180722"/>
                  </a:cubicBezTo>
                  <a:cubicBezTo>
                    <a:pt x="961860" y="193474"/>
                    <a:pt x="944624" y="199725"/>
                    <a:pt x="922993" y="199725"/>
                  </a:cubicBezTo>
                  <a:cubicBezTo>
                    <a:pt x="903084" y="199725"/>
                    <a:pt x="886882" y="193474"/>
                    <a:pt x="874387" y="180979"/>
                  </a:cubicBezTo>
                  <a:cubicBezTo>
                    <a:pt x="861892" y="168484"/>
                    <a:pt x="855776" y="152108"/>
                    <a:pt x="855776" y="131859"/>
                  </a:cubicBezTo>
                  <a:cubicBezTo>
                    <a:pt x="855776" y="109104"/>
                    <a:pt x="862277" y="91264"/>
                    <a:pt x="875293" y="78338"/>
                  </a:cubicBezTo>
                  <a:cubicBezTo>
                    <a:pt x="888308" y="65412"/>
                    <a:pt x="905802" y="58821"/>
                    <a:pt x="927779" y="58821"/>
                  </a:cubicBezTo>
                  <a:moveTo>
                    <a:pt x="924805" y="171927"/>
                  </a:moveTo>
                  <a:cubicBezTo>
                    <a:pt x="935315" y="171927"/>
                    <a:pt x="943847" y="168182"/>
                    <a:pt x="950399" y="160685"/>
                  </a:cubicBezTo>
                  <a:cubicBezTo>
                    <a:pt x="956946" y="153188"/>
                    <a:pt x="960351" y="142800"/>
                    <a:pt x="960351" y="129790"/>
                  </a:cubicBezTo>
                  <a:cubicBezTo>
                    <a:pt x="960351" y="116601"/>
                    <a:pt x="957081" y="106219"/>
                    <a:pt x="950528" y="98632"/>
                  </a:cubicBezTo>
                  <a:cubicBezTo>
                    <a:pt x="943982" y="91052"/>
                    <a:pt x="935578" y="87126"/>
                    <a:pt x="925319" y="87126"/>
                  </a:cubicBezTo>
                  <a:cubicBezTo>
                    <a:pt x="915066" y="87126"/>
                    <a:pt x="906534" y="91135"/>
                    <a:pt x="899467" y="99153"/>
                  </a:cubicBezTo>
                  <a:cubicBezTo>
                    <a:pt x="892401" y="107164"/>
                    <a:pt x="888867" y="117552"/>
                    <a:pt x="888867" y="130561"/>
                  </a:cubicBezTo>
                  <a:cubicBezTo>
                    <a:pt x="888867" y="143577"/>
                    <a:pt x="892311" y="153528"/>
                    <a:pt x="899210" y="160942"/>
                  </a:cubicBezTo>
                  <a:cubicBezTo>
                    <a:pt x="906187" y="168266"/>
                    <a:pt x="914719" y="171927"/>
                    <a:pt x="924805" y="171927"/>
                  </a:cubicBezTo>
                  <a:moveTo>
                    <a:pt x="1136807" y="137416"/>
                  </a:moveTo>
                  <a:lnTo>
                    <a:pt x="1048646" y="137416"/>
                  </a:lnTo>
                  <a:cubicBezTo>
                    <a:pt x="1048646" y="148273"/>
                    <a:pt x="1051961" y="156721"/>
                    <a:pt x="1058598" y="162753"/>
                  </a:cubicBezTo>
                  <a:cubicBezTo>
                    <a:pt x="1065234" y="168786"/>
                    <a:pt x="1074633" y="171670"/>
                    <a:pt x="1086524" y="171670"/>
                  </a:cubicBezTo>
                  <a:cubicBezTo>
                    <a:pt x="1099623" y="171670"/>
                    <a:pt x="1112247" y="167752"/>
                    <a:pt x="1124402" y="159907"/>
                  </a:cubicBezTo>
                  <a:lnTo>
                    <a:pt x="1124402" y="188605"/>
                  </a:lnTo>
                  <a:cubicBezTo>
                    <a:pt x="1110782" y="195672"/>
                    <a:pt x="1095531" y="199205"/>
                    <a:pt x="1078635" y="199205"/>
                  </a:cubicBezTo>
                  <a:cubicBezTo>
                    <a:pt x="1058212" y="199205"/>
                    <a:pt x="1042228" y="193217"/>
                    <a:pt x="1030678" y="181236"/>
                  </a:cubicBezTo>
                  <a:cubicBezTo>
                    <a:pt x="1019133" y="169261"/>
                    <a:pt x="1013486" y="152886"/>
                    <a:pt x="1013486" y="132116"/>
                  </a:cubicBezTo>
                  <a:cubicBezTo>
                    <a:pt x="1013486" y="109708"/>
                    <a:pt x="1019602" y="91868"/>
                    <a:pt x="1031840" y="78595"/>
                  </a:cubicBezTo>
                  <a:cubicBezTo>
                    <a:pt x="1044079" y="65322"/>
                    <a:pt x="1060371" y="58558"/>
                    <a:pt x="1080447" y="58558"/>
                  </a:cubicBezTo>
                  <a:cubicBezTo>
                    <a:pt x="1098113" y="58558"/>
                    <a:pt x="1111907" y="64076"/>
                    <a:pt x="1121813" y="75107"/>
                  </a:cubicBezTo>
                  <a:cubicBezTo>
                    <a:pt x="1131809" y="86054"/>
                    <a:pt x="1136807" y="101350"/>
                    <a:pt x="1136807" y="120995"/>
                  </a:cubicBezTo>
                  <a:lnTo>
                    <a:pt x="1136807" y="137416"/>
                  </a:lnTo>
                  <a:moveTo>
                    <a:pt x="1104493" y="114147"/>
                  </a:moveTo>
                  <a:cubicBezTo>
                    <a:pt x="1104493" y="104922"/>
                    <a:pt x="1102167" y="97727"/>
                    <a:pt x="1097510" y="92555"/>
                  </a:cubicBezTo>
                  <a:cubicBezTo>
                    <a:pt x="1092858" y="87383"/>
                    <a:pt x="1086441" y="84801"/>
                    <a:pt x="1077993" y="84801"/>
                  </a:cubicBezTo>
                  <a:cubicBezTo>
                    <a:pt x="1070322" y="84801"/>
                    <a:pt x="1063685" y="87473"/>
                    <a:pt x="1058084" y="92818"/>
                  </a:cubicBezTo>
                  <a:cubicBezTo>
                    <a:pt x="1052482" y="98157"/>
                    <a:pt x="1049340" y="105185"/>
                    <a:pt x="1048646" y="114147"/>
                  </a:cubicBezTo>
                  <a:lnTo>
                    <a:pt x="1104493" y="114147"/>
                  </a:lnTo>
                </a:path>
              </a:pathLst>
            </a:custGeom>
            <a:solidFill>
              <a:srgbClr val="000000"/>
            </a:solidFill>
            <a:ln w="64095" cap="flat">
              <a:noFill/>
              <a:prstDash val="solid"/>
              <a:miter/>
            </a:ln>
          </p:spPr>
          <p:txBody>
            <a:bodyPr rtlCol="0" anchor="ctr"/>
            <a:lstStyle/>
            <a:p>
              <a:endParaRPr lang="en-US" sz="8600" dirty="0"/>
            </a:p>
          </p:txBody>
        </p:sp>
        <p:sp>
          <p:nvSpPr>
            <p:cNvPr id="67" name="Freeform: Shape 66">
              <a:extLst>
                <a:ext uri="{FF2B5EF4-FFF2-40B4-BE49-F238E27FC236}">
                  <a16:creationId xmlns:a16="http://schemas.microsoft.com/office/drawing/2014/main" id="{E3B1DFDC-0884-4A50-BDC1-BB80FABDA744}"/>
                </a:ext>
              </a:extLst>
            </p:cNvPr>
            <p:cNvSpPr/>
            <p:nvPr/>
          </p:nvSpPr>
          <p:spPr>
            <a:xfrm>
              <a:off x="8819934" y="4489141"/>
              <a:ext cx="1116184" cy="128486"/>
            </a:xfrm>
            <a:custGeom>
              <a:avLst/>
              <a:gdLst>
                <a:gd name="connsiteX0" fmla="*/ 66247 w 1116184"/>
                <a:gd name="connsiteY0" fmla="*/ 0 h 128486"/>
                <a:gd name="connsiteX1" fmla="*/ 1049938 w 1116184"/>
                <a:gd name="connsiteY1" fmla="*/ 0 h 128486"/>
                <a:gd name="connsiteX2" fmla="*/ 1116185 w 1116184"/>
                <a:gd name="connsiteY2" fmla="*/ 64243 h 128486"/>
                <a:gd name="connsiteX3" fmla="*/ 1049938 w 1116184"/>
                <a:gd name="connsiteY3" fmla="*/ 128486 h 128486"/>
                <a:gd name="connsiteX4" fmla="*/ 66247 w 1116184"/>
                <a:gd name="connsiteY4" fmla="*/ 128486 h 128486"/>
                <a:gd name="connsiteX5" fmla="*/ 0 w 1116184"/>
                <a:gd name="connsiteY5" fmla="*/ 64243 h 128486"/>
                <a:gd name="connsiteX6" fmla="*/ 66247 w 1116184"/>
                <a:gd name="connsiteY6" fmla="*/ 0 h 12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184" h="128486">
                  <a:moveTo>
                    <a:pt x="66247" y="0"/>
                  </a:moveTo>
                  <a:lnTo>
                    <a:pt x="1049938" y="0"/>
                  </a:lnTo>
                  <a:cubicBezTo>
                    <a:pt x="1086524" y="0"/>
                    <a:pt x="1116185" y="28762"/>
                    <a:pt x="1116185" y="64243"/>
                  </a:cubicBezTo>
                  <a:cubicBezTo>
                    <a:pt x="1116185" y="99725"/>
                    <a:pt x="1086524" y="128486"/>
                    <a:pt x="1049938" y="128486"/>
                  </a:cubicBezTo>
                  <a:lnTo>
                    <a:pt x="66247" y="128486"/>
                  </a:lnTo>
                  <a:cubicBezTo>
                    <a:pt x="29661" y="128486"/>
                    <a:pt x="0" y="99725"/>
                    <a:pt x="0" y="64243"/>
                  </a:cubicBezTo>
                  <a:cubicBezTo>
                    <a:pt x="0" y="28762"/>
                    <a:pt x="29661" y="0"/>
                    <a:pt x="66247" y="0"/>
                  </a:cubicBezTo>
                </a:path>
              </a:pathLst>
            </a:custGeom>
            <a:solidFill>
              <a:srgbClr val="8D8D8D">
                <a:alpha val="40000"/>
              </a:srgbClr>
            </a:solidFill>
            <a:ln w="64095" cap="flat">
              <a:noFill/>
              <a:prstDash val="solid"/>
              <a:miter/>
            </a:ln>
          </p:spPr>
          <p:txBody>
            <a:bodyPr rtlCol="0" anchor="ctr"/>
            <a:lstStyle/>
            <a:p>
              <a:endParaRPr lang="en-US" sz="8600" dirty="0"/>
            </a:p>
          </p:txBody>
        </p:sp>
        <p:sp>
          <p:nvSpPr>
            <p:cNvPr id="68" name="Freeform: Shape 67">
              <a:extLst>
                <a:ext uri="{FF2B5EF4-FFF2-40B4-BE49-F238E27FC236}">
                  <a16:creationId xmlns:a16="http://schemas.microsoft.com/office/drawing/2014/main" id="{D1D72E60-CDD5-47B5-AE4C-58C6FE1ECFCF}"/>
                </a:ext>
              </a:extLst>
            </p:cNvPr>
            <p:cNvSpPr/>
            <p:nvPr/>
          </p:nvSpPr>
          <p:spPr>
            <a:xfrm>
              <a:off x="8819934" y="4683283"/>
              <a:ext cx="899428" cy="128486"/>
            </a:xfrm>
            <a:custGeom>
              <a:avLst/>
              <a:gdLst>
                <a:gd name="connsiteX0" fmla="*/ 66247 w 899428"/>
                <a:gd name="connsiteY0" fmla="*/ 0 h 128486"/>
                <a:gd name="connsiteX1" fmla="*/ 833182 w 899428"/>
                <a:gd name="connsiteY1" fmla="*/ 0 h 128486"/>
                <a:gd name="connsiteX2" fmla="*/ 899429 w 899428"/>
                <a:gd name="connsiteY2" fmla="*/ 64243 h 128486"/>
                <a:gd name="connsiteX3" fmla="*/ 833182 w 899428"/>
                <a:gd name="connsiteY3" fmla="*/ 128486 h 128486"/>
                <a:gd name="connsiteX4" fmla="*/ 66247 w 899428"/>
                <a:gd name="connsiteY4" fmla="*/ 128486 h 128486"/>
                <a:gd name="connsiteX5" fmla="*/ 0 w 899428"/>
                <a:gd name="connsiteY5" fmla="*/ 64243 h 128486"/>
                <a:gd name="connsiteX6" fmla="*/ 66247 w 899428"/>
                <a:gd name="connsiteY6" fmla="*/ 0 h 12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28" h="128486">
                  <a:moveTo>
                    <a:pt x="66247" y="0"/>
                  </a:moveTo>
                  <a:lnTo>
                    <a:pt x="833182" y="0"/>
                  </a:lnTo>
                  <a:cubicBezTo>
                    <a:pt x="869768" y="0"/>
                    <a:pt x="899429" y="28762"/>
                    <a:pt x="899429" y="64243"/>
                  </a:cubicBezTo>
                  <a:cubicBezTo>
                    <a:pt x="899429" y="99725"/>
                    <a:pt x="869768" y="128486"/>
                    <a:pt x="833182" y="128486"/>
                  </a:cubicBezTo>
                  <a:lnTo>
                    <a:pt x="66247" y="128486"/>
                  </a:lnTo>
                  <a:cubicBezTo>
                    <a:pt x="29661" y="128486"/>
                    <a:pt x="0" y="99725"/>
                    <a:pt x="0" y="64243"/>
                  </a:cubicBezTo>
                  <a:cubicBezTo>
                    <a:pt x="0" y="28762"/>
                    <a:pt x="29661" y="0"/>
                    <a:pt x="66247" y="0"/>
                  </a:cubicBezTo>
                </a:path>
              </a:pathLst>
            </a:custGeom>
            <a:solidFill>
              <a:srgbClr val="8D8D8D">
                <a:alpha val="40000"/>
              </a:srgbClr>
            </a:solidFill>
            <a:ln w="64095" cap="flat">
              <a:noFill/>
              <a:prstDash val="solid"/>
              <a:miter/>
            </a:ln>
          </p:spPr>
          <p:txBody>
            <a:bodyPr rtlCol="0" anchor="ctr"/>
            <a:lstStyle/>
            <a:p>
              <a:endParaRPr lang="en-US" sz="8600" dirty="0"/>
            </a:p>
          </p:txBody>
        </p:sp>
        <p:grpSp>
          <p:nvGrpSpPr>
            <p:cNvPr id="69" name="Graphic 14">
              <a:extLst>
                <a:ext uri="{FF2B5EF4-FFF2-40B4-BE49-F238E27FC236}">
                  <a16:creationId xmlns:a16="http://schemas.microsoft.com/office/drawing/2014/main" id="{37AD93D3-3C39-4F2B-834D-0C0723CE1A5A}"/>
                </a:ext>
              </a:extLst>
            </p:cNvPr>
            <p:cNvGrpSpPr/>
            <p:nvPr/>
          </p:nvGrpSpPr>
          <p:grpSpPr>
            <a:xfrm>
              <a:off x="7856301" y="5132979"/>
              <a:ext cx="2376994" cy="321214"/>
              <a:chOff x="7856301" y="5132979"/>
              <a:chExt cx="2376994" cy="321214"/>
            </a:xfrm>
            <a:solidFill>
              <a:srgbClr val="000000"/>
            </a:solidFill>
          </p:grpSpPr>
          <p:sp>
            <p:nvSpPr>
              <p:cNvPr id="70" name="Freeform: Shape 69">
                <a:extLst>
                  <a:ext uri="{FF2B5EF4-FFF2-40B4-BE49-F238E27FC236}">
                    <a16:creationId xmlns:a16="http://schemas.microsoft.com/office/drawing/2014/main" id="{A491AC45-F132-4FBB-B8A0-DD4A3C4543C4}"/>
                  </a:ext>
                </a:extLst>
              </p:cNvPr>
              <p:cNvSpPr/>
              <p:nvPr/>
            </p:nvSpPr>
            <p:spPr>
              <a:xfrm>
                <a:off x="7856301" y="5132979"/>
                <a:ext cx="64243" cy="321214"/>
              </a:xfrm>
              <a:custGeom>
                <a:avLst/>
                <a:gdLst>
                  <a:gd name="connsiteX0" fmla="*/ 0 w 64243"/>
                  <a:gd name="connsiteY0" fmla="*/ -1 h 321214"/>
                  <a:gd name="connsiteX1" fmla="*/ 64243 w 64243"/>
                  <a:gd name="connsiteY1" fmla="*/ -1 h 321214"/>
                  <a:gd name="connsiteX2" fmla="*/ 64243 w 64243"/>
                  <a:gd name="connsiteY2" fmla="*/ 321214 h 321214"/>
                  <a:gd name="connsiteX3" fmla="*/ 0 w 64243"/>
                  <a:gd name="connsiteY3" fmla="*/ 321214 h 321214"/>
                </a:gdLst>
                <a:ahLst/>
                <a:cxnLst>
                  <a:cxn ang="0">
                    <a:pos x="connsiteX0" y="connsiteY0"/>
                  </a:cxn>
                  <a:cxn ang="0">
                    <a:pos x="connsiteX1" y="connsiteY1"/>
                  </a:cxn>
                  <a:cxn ang="0">
                    <a:pos x="connsiteX2" y="connsiteY2"/>
                  </a:cxn>
                  <a:cxn ang="0">
                    <a:pos x="connsiteX3" y="connsiteY3"/>
                  </a:cxn>
                </a:cxnLst>
                <a:rect l="l" t="t" r="r" b="b"/>
                <a:pathLst>
                  <a:path w="64243" h="321214">
                    <a:moveTo>
                      <a:pt x="0" y="-1"/>
                    </a:moveTo>
                    <a:lnTo>
                      <a:pt x="64243" y="-1"/>
                    </a:lnTo>
                    <a:lnTo>
                      <a:pt x="64243" y="321214"/>
                    </a:lnTo>
                    <a:lnTo>
                      <a:pt x="0" y="321214"/>
                    </a:lnTo>
                    <a:close/>
                  </a:path>
                </a:pathLst>
              </a:custGeom>
              <a:solidFill>
                <a:srgbClr val="000000"/>
              </a:solidFill>
              <a:ln w="58754" cap="flat">
                <a:noFill/>
                <a:prstDash val="solid"/>
                <a:miter/>
              </a:ln>
            </p:spPr>
            <p:txBody>
              <a:bodyPr rtlCol="0" anchor="ctr"/>
              <a:lstStyle/>
              <a:p>
                <a:endParaRPr lang="en-US" sz="8600" dirty="0"/>
              </a:p>
            </p:txBody>
          </p:sp>
          <p:sp>
            <p:nvSpPr>
              <p:cNvPr id="72" name="Freeform: Shape 71">
                <a:extLst>
                  <a:ext uri="{FF2B5EF4-FFF2-40B4-BE49-F238E27FC236}">
                    <a16:creationId xmlns:a16="http://schemas.microsoft.com/office/drawing/2014/main" id="{08F3735D-652F-4C77-A232-649C7B504534}"/>
                  </a:ext>
                </a:extLst>
              </p:cNvPr>
              <p:cNvSpPr/>
              <p:nvPr/>
            </p:nvSpPr>
            <p:spPr>
              <a:xfrm>
                <a:off x="7990222" y="5132979"/>
                <a:ext cx="124470" cy="192728"/>
              </a:xfrm>
              <a:custGeom>
                <a:avLst/>
                <a:gdLst>
                  <a:gd name="connsiteX0" fmla="*/ 0 w 124470"/>
                  <a:gd name="connsiteY0" fmla="*/ 0 h 192728"/>
                  <a:gd name="connsiteX1" fmla="*/ 124471 w 124470"/>
                  <a:gd name="connsiteY1" fmla="*/ 0 h 192728"/>
                  <a:gd name="connsiteX2" fmla="*/ 124471 w 124470"/>
                  <a:gd name="connsiteY2" fmla="*/ 192728 h 192728"/>
                  <a:gd name="connsiteX3" fmla="*/ 0 w 124470"/>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124470" h="192728">
                    <a:moveTo>
                      <a:pt x="0" y="0"/>
                    </a:moveTo>
                    <a:lnTo>
                      <a:pt x="124471" y="0"/>
                    </a:lnTo>
                    <a:lnTo>
                      <a:pt x="124471"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74" name="Freeform: Shape 73">
                <a:extLst>
                  <a:ext uri="{FF2B5EF4-FFF2-40B4-BE49-F238E27FC236}">
                    <a16:creationId xmlns:a16="http://schemas.microsoft.com/office/drawing/2014/main" id="{3B126574-D478-43DB-80ED-67C53E819AD2}"/>
                  </a:ext>
                </a:extLst>
              </p:cNvPr>
              <p:cNvSpPr/>
              <p:nvPr/>
            </p:nvSpPr>
            <p:spPr>
              <a:xfrm>
                <a:off x="8177516"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76" name="Freeform: Shape 75">
                <a:extLst>
                  <a:ext uri="{FF2B5EF4-FFF2-40B4-BE49-F238E27FC236}">
                    <a16:creationId xmlns:a16="http://schemas.microsoft.com/office/drawing/2014/main" id="{CAC72621-662D-49AB-AE26-3916284307BB}"/>
                  </a:ext>
                </a:extLst>
              </p:cNvPr>
              <p:cNvSpPr/>
              <p:nvPr/>
            </p:nvSpPr>
            <p:spPr>
              <a:xfrm>
                <a:off x="8306003" y="5132979"/>
                <a:ext cx="128486" cy="192728"/>
              </a:xfrm>
              <a:custGeom>
                <a:avLst/>
                <a:gdLst>
                  <a:gd name="connsiteX0" fmla="*/ 0 w 128486"/>
                  <a:gd name="connsiteY0" fmla="*/ 0 h 192728"/>
                  <a:gd name="connsiteX1" fmla="*/ 128486 w 128486"/>
                  <a:gd name="connsiteY1" fmla="*/ 0 h 192728"/>
                  <a:gd name="connsiteX2" fmla="*/ 128486 w 128486"/>
                  <a:gd name="connsiteY2" fmla="*/ 192728 h 192728"/>
                  <a:gd name="connsiteX3" fmla="*/ 0 w 128486"/>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128486" h="192728">
                    <a:moveTo>
                      <a:pt x="0" y="0"/>
                    </a:moveTo>
                    <a:lnTo>
                      <a:pt x="128486" y="0"/>
                    </a:lnTo>
                    <a:lnTo>
                      <a:pt x="128486"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78" name="Freeform: Shape 77">
                <a:extLst>
                  <a:ext uri="{FF2B5EF4-FFF2-40B4-BE49-F238E27FC236}">
                    <a16:creationId xmlns:a16="http://schemas.microsoft.com/office/drawing/2014/main" id="{C23D8A6D-7153-4B54-BDFF-A876E230654D}"/>
                  </a:ext>
                </a:extLst>
              </p:cNvPr>
              <p:cNvSpPr/>
              <p:nvPr/>
            </p:nvSpPr>
            <p:spPr>
              <a:xfrm>
                <a:off x="8498732"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79" name="Freeform: Shape 78">
                <a:extLst>
                  <a:ext uri="{FF2B5EF4-FFF2-40B4-BE49-F238E27FC236}">
                    <a16:creationId xmlns:a16="http://schemas.microsoft.com/office/drawing/2014/main" id="{ED304D07-3339-4781-9FA2-0EDC36B87FD1}"/>
                  </a:ext>
                </a:extLst>
              </p:cNvPr>
              <p:cNvSpPr/>
              <p:nvPr/>
            </p:nvSpPr>
            <p:spPr>
              <a:xfrm>
                <a:off x="8627218"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0" name="Freeform: Shape 79">
                <a:extLst>
                  <a:ext uri="{FF2B5EF4-FFF2-40B4-BE49-F238E27FC236}">
                    <a16:creationId xmlns:a16="http://schemas.microsoft.com/office/drawing/2014/main" id="{5476974F-C97D-4024-A2D1-C59B2D18C288}"/>
                  </a:ext>
                </a:extLst>
              </p:cNvPr>
              <p:cNvSpPr/>
              <p:nvPr/>
            </p:nvSpPr>
            <p:spPr>
              <a:xfrm>
                <a:off x="8819947"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1" name="Freeform: Shape 80">
                <a:extLst>
                  <a:ext uri="{FF2B5EF4-FFF2-40B4-BE49-F238E27FC236}">
                    <a16:creationId xmlns:a16="http://schemas.microsoft.com/office/drawing/2014/main" id="{9170E7A8-27BA-43ED-AE55-0F0387CDD223}"/>
                  </a:ext>
                </a:extLst>
              </p:cNvPr>
              <p:cNvSpPr/>
              <p:nvPr/>
            </p:nvSpPr>
            <p:spPr>
              <a:xfrm>
                <a:off x="8948433" y="5132979"/>
                <a:ext cx="128486" cy="192728"/>
              </a:xfrm>
              <a:custGeom>
                <a:avLst/>
                <a:gdLst>
                  <a:gd name="connsiteX0" fmla="*/ 0 w 128486"/>
                  <a:gd name="connsiteY0" fmla="*/ 0 h 192728"/>
                  <a:gd name="connsiteX1" fmla="*/ 128486 w 128486"/>
                  <a:gd name="connsiteY1" fmla="*/ 0 h 192728"/>
                  <a:gd name="connsiteX2" fmla="*/ 128486 w 128486"/>
                  <a:gd name="connsiteY2" fmla="*/ 192728 h 192728"/>
                  <a:gd name="connsiteX3" fmla="*/ 0 w 128486"/>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128486" h="192728">
                    <a:moveTo>
                      <a:pt x="0" y="0"/>
                    </a:moveTo>
                    <a:lnTo>
                      <a:pt x="128486" y="0"/>
                    </a:lnTo>
                    <a:lnTo>
                      <a:pt x="128486"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2" name="Freeform: Shape 81">
                <a:extLst>
                  <a:ext uri="{FF2B5EF4-FFF2-40B4-BE49-F238E27FC236}">
                    <a16:creationId xmlns:a16="http://schemas.microsoft.com/office/drawing/2014/main" id="{959FE2DC-28EC-4F1A-ACF9-20F6E3E7837E}"/>
                  </a:ext>
                </a:extLst>
              </p:cNvPr>
              <p:cNvSpPr/>
              <p:nvPr/>
            </p:nvSpPr>
            <p:spPr>
              <a:xfrm>
                <a:off x="9141163" y="5132979"/>
                <a:ext cx="128486" cy="192728"/>
              </a:xfrm>
              <a:custGeom>
                <a:avLst/>
                <a:gdLst>
                  <a:gd name="connsiteX0" fmla="*/ 0 w 128486"/>
                  <a:gd name="connsiteY0" fmla="*/ 0 h 192728"/>
                  <a:gd name="connsiteX1" fmla="*/ 128486 w 128486"/>
                  <a:gd name="connsiteY1" fmla="*/ 0 h 192728"/>
                  <a:gd name="connsiteX2" fmla="*/ 128486 w 128486"/>
                  <a:gd name="connsiteY2" fmla="*/ 192728 h 192728"/>
                  <a:gd name="connsiteX3" fmla="*/ 0 w 128486"/>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128486" h="192728">
                    <a:moveTo>
                      <a:pt x="0" y="0"/>
                    </a:moveTo>
                    <a:lnTo>
                      <a:pt x="128486" y="0"/>
                    </a:lnTo>
                    <a:lnTo>
                      <a:pt x="128486"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3" name="Freeform: Shape 82">
                <a:extLst>
                  <a:ext uri="{FF2B5EF4-FFF2-40B4-BE49-F238E27FC236}">
                    <a16:creationId xmlns:a16="http://schemas.microsoft.com/office/drawing/2014/main" id="{0C94630A-25DD-42AD-96BD-0CA770B2B64B}"/>
                  </a:ext>
                </a:extLst>
              </p:cNvPr>
              <p:cNvSpPr/>
              <p:nvPr/>
            </p:nvSpPr>
            <p:spPr>
              <a:xfrm>
                <a:off x="9333892"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4" name="Freeform: Shape 83">
                <a:extLst>
                  <a:ext uri="{FF2B5EF4-FFF2-40B4-BE49-F238E27FC236}">
                    <a16:creationId xmlns:a16="http://schemas.microsoft.com/office/drawing/2014/main" id="{B618C026-FA8A-476A-BF92-F5B885C2D3C0}"/>
                  </a:ext>
                </a:extLst>
              </p:cNvPr>
              <p:cNvSpPr/>
              <p:nvPr/>
            </p:nvSpPr>
            <p:spPr>
              <a:xfrm>
                <a:off x="9462378"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5" name="Freeform: Shape 84">
                <a:extLst>
                  <a:ext uri="{FF2B5EF4-FFF2-40B4-BE49-F238E27FC236}">
                    <a16:creationId xmlns:a16="http://schemas.microsoft.com/office/drawing/2014/main" id="{509741B1-1F62-479F-AF77-4099F11A3003}"/>
                  </a:ext>
                </a:extLst>
              </p:cNvPr>
              <p:cNvSpPr/>
              <p:nvPr/>
            </p:nvSpPr>
            <p:spPr>
              <a:xfrm>
                <a:off x="9590864" y="5132979"/>
                <a:ext cx="64243" cy="192728"/>
              </a:xfrm>
              <a:custGeom>
                <a:avLst/>
                <a:gdLst>
                  <a:gd name="connsiteX0" fmla="*/ 0 w 64243"/>
                  <a:gd name="connsiteY0" fmla="*/ 0 h 192728"/>
                  <a:gd name="connsiteX1" fmla="*/ 64243 w 64243"/>
                  <a:gd name="connsiteY1" fmla="*/ 0 h 192728"/>
                  <a:gd name="connsiteX2" fmla="*/ 64243 w 64243"/>
                  <a:gd name="connsiteY2" fmla="*/ 192728 h 192728"/>
                  <a:gd name="connsiteX3" fmla="*/ 0 w 64243"/>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64243" h="192728">
                    <a:moveTo>
                      <a:pt x="0" y="0"/>
                    </a:moveTo>
                    <a:lnTo>
                      <a:pt x="64243" y="0"/>
                    </a:lnTo>
                    <a:lnTo>
                      <a:pt x="64243"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6" name="Freeform: Shape 85">
                <a:extLst>
                  <a:ext uri="{FF2B5EF4-FFF2-40B4-BE49-F238E27FC236}">
                    <a16:creationId xmlns:a16="http://schemas.microsoft.com/office/drawing/2014/main" id="{845059B0-5D42-460C-A0AB-FC3E02CD77C3}"/>
                  </a:ext>
                </a:extLst>
              </p:cNvPr>
              <p:cNvSpPr/>
              <p:nvPr/>
            </p:nvSpPr>
            <p:spPr>
              <a:xfrm>
                <a:off x="9719350" y="5132979"/>
                <a:ext cx="128486" cy="192728"/>
              </a:xfrm>
              <a:custGeom>
                <a:avLst/>
                <a:gdLst>
                  <a:gd name="connsiteX0" fmla="*/ 0 w 128486"/>
                  <a:gd name="connsiteY0" fmla="*/ 0 h 192728"/>
                  <a:gd name="connsiteX1" fmla="*/ 128486 w 128486"/>
                  <a:gd name="connsiteY1" fmla="*/ 0 h 192728"/>
                  <a:gd name="connsiteX2" fmla="*/ 128486 w 128486"/>
                  <a:gd name="connsiteY2" fmla="*/ 192728 h 192728"/>
                  <a:gd name="connsiteX3" fmla="*/ 0 w 128486"/>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128486" h="192728">
                    <a:moveTo>
                      <a:pt x="0" y="0"/>
                    </a:moveTo>
                    <a:lnTo>
                      <a:pt x="128486" y="0"/>
                    </a:lnTo>
                    <a:lnTo>
                      <a:pt x="128486"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7" name="Freeform: Shape 86">
                <a:extLst>
                  <a:ext uri="{FF2B5EF4-FFF2-40B4-BE49-F238E27FC236}">
                    <a16:creationId xmlns:a16="http://schemas.microsoft.com/office/drawing/2014/main" id="{7B58D17B-D559-47A8-B3FB-56F18C50B371}"/>
                  </a:ext>
                </a:extLst>
              </p:cNvPr>
              <p:cNvSpPr/>
              <p:nvPr/>
            </p:nvSpPr>
            <p:spPr>
              <a:xfrm>
                <a:off x="9976323" y="5132979"/>
                <a:ext cx="128486" cy="192728"/>
              </a:xfrm>
              <a:custGeom>
                <a:avLst/>
                <a:gdLst>
                  <a:gd name="connsiteX0" fmla="*/ 0 w 128486"/>
                  <a:gd name="connsiteY0" fmla="*/ 0 h 192728"/>
                  <a:gd name="connsiteX1" fmla="*/ 128486 w 128486"/>
                  <a:gd name="connsiteY1" fmla="*/ 0 h 192728"/>
                  <a:gd name="connsiteX2" fmla="*/ 128486 w 128486"/>
                  <a:gd name="connsiteY2" fmla="*/ 192728 h 192728"/>
                  <a:gd name="connsiteX3" fmla="*/ 0 w 128486"/>
                  <a:gd name="connsiteY3" fmla="*/ 192728 h 192728"/>
                </a:gdLst>
                <a:ahLst/>
                <a:cxnLst>
                  <a:cxn ang="0">
                    <a:pos x="connsiteX0" y="connsiteY0"/>
                  </a:cxn>
                  <a:cxn ang="0">
                    <a:pos x="connsiteX1" y="connsiteY1"/>
                  </a:cxn>
                  <a:cxn ang="0">
                    <a:pos x="connsiteX2" y="connsiteY2"/>
                  </a:cxn>
                  <a:cxn ang="0">
                    <a:pos x="connsiteX3" y="connsiteY3"/>
                  </a:cxn>
                </a:cxnLst>
                <a:rect l="l" t="t" r="r" b="b"/>
                <a:pathLst>
                  <a:path w="128486" h="192728">
                    <a:moveTo>
                      <a:pt x="0" y="0"/>
                    </a:moveTo>
                    <a:lnTo>
                      <a:pt x="128486" y="0"/>
                    </a:lnTo>
                    <a:lnTo>
                      <a:pt x="128486" y="192728"/>
                    </a:lnTo>
                    <a:lnTo>
                      <a:pt x="0" y="192728"/>
                    </a:lnTo>
                    <a:close/>
                  </a:path>
                </a:pathLst>
              </a:custGeom>
              <a:solidFill>
                <a:srgbClr val="000000"/>
              </a:solidFill>
              <a:ln w="58754" cap="flat">
                <a:noFill/>
                <a:prstDash val="solid"/>
                <a:miter/>
              </a:ln>
            </p:spPr>
            <p:txBody>
              <a:bodyPr rtlCol="0" anchor="ctr"/>
              <a:lstStyle/>
              <a:p>
                <a:endParaRPr lang="en-US" sz="8600" dirty="0"/>
              </a:p>
            </p:txBody>
          </p:sp>
          <p:sp>
            <p:nvSpPr>
              <p:cNvPr id="88" name="Freeform: Shape 87">
                <a:extLst>
                  <a:ext uri="{FF2B5EF4-FFF2-40B4-BE49-F238E27FC236}">
                    <a16:creationId xmlns:a16="http://schemas.microsoft.com/office/drawing/2014/main" id="{FF2FA411-AED1-4C50-A32D-7755DEA162AF}"/>
                  </a:ext>
                </a:extLst>
              </p:cNvPr>
              <p:cNvSpPr/>
              <p:nvPr/>
            </p:nvSpPr>
            <p:spPr>
              <a:xfrm>
                <a:off x="10169052" y="5132979"/>
                <a:ext cx="64243" cy="321214"/>
              </a:xfrm>
              <a:custGeom>
                <a:avLst/>
                <a:gdLst>
                  <a:gd name="connsiteX0" fmla="*/ 0 w 64243"/>
                  <a:gd name="connsiteY0" fmla="*/ -1 h 321214"/>
                  <a:gd name="connsiteX1" fmla="*/ 64243 w 64243"/>
                  <a:gd name="connsiteY1" fmla="*/ -1 h 321214"/>
                  <a:gd name="connsiteX2" fmla="*/ 64243 w 64243"/>
                  <a:gd name="connsiteY2" fmla="*/ 321214 h 321214"/>
                  <a:gd name="connsiteX3" fmla="*/ 0 w 64243"/>
                  <a:gd name="connsiteY3" fmla="*/ 321214 h 321214"/>
                </a:gdLst>
                <a:ahLst/>
                <a:cxnLst>
                  <a:cxn ang="0">
                    <a:pos x="connsiteX0" y="connsiteY0"/>
                  </a:cxn>
                  <a:cxn ang="0">
                    <a:pos x="connsiteX1" y="connsiteY1"/>
                  </a:cxn>
                  <a:cxn ang="0">
                    <a:pos x="connsiteX2" y="connsiteY2"/>
                  </a:cxn>
                  <a:cxn ang="0">
                    <a:pos x="connsiteX3" y="connsiteY3"/>
                  </a:cxn>
                </a:cxnLst>
                <a:rect l="l" t="t" r="r" b="b"/>
                <a:pathLst>
                  <a:path w="64243" h="321214">
                    <a:moveTo>
                      <a:pt x="0" y="-1"/>
                    </a:moveTo>
                    <a:lnTo>
                      <a:pt x="64243" y="-1"/>
                    </a:lnTo>
                    <a:lnTo>
                      <a:pt x="64243" y="321214"/>
                    </a:lnTo>
                    <a:lnTo>
                      <a:pt x="0" y="321214"/>
                    </a:lnTo>
                    <a:close/>
                  </a:path>
                </a:pathLst>
              </a:custGeom>
              <a:solidFill>
                <a:srgbClr val="000000"/>
              </a:solidFill>
              <a:ln w="58754" cap="flat">
                <a:noFill/>
                <a:prstDash val="solid"/>
                <a:miter/>
              </a:ln>
            </p:spPr>
            <p:txBody>
              <a:bodyPr rtlCol="0" anchor="ctr"/>
              <a:lstStyle/>
              <a:p>
                <a:endParaRPr lang="en-US" sz="8600" dirty="0"/>
              </a:p>
            </p:txBody>
          </p:sp>
        </p:grpSp>
        <p:sp>
          <p:nvSpPr>
            <p:cNvPr id="89" name="Freeform: Shape 88">
              <a:extLst>
                <a:ext uri="{FF2B5EF4-FFF2-40B4-BE49-F238E27FC236}">
                  <a16:creationId xmlns:a16="http://schemas.microsoft.com/office/drawing/2014/main" id="{AA0F625D-A058-4240-B403-7E41A78EE79A}"/>
                </a:ext>
              </a:extLst>
            </p:cNvPr>
            <p:cNvSpPr/>
            <p:nvPr/>
          </p:nvSpPr>
          <p:spPr>
            <a:xfrm>
              <a:off x="8011388" y="5379916"/>
              <a:ext cx="2063779" cy="77168"/>
            </a:xfrm>
            <a:custGeom>
              <a:avLst/>
              <a:gdLst>
                <a:gd name="connsiteX0" fmla="*/ 33627 w 2063779"/>
                <a:gd name="connsiteY0" fmla="*/ 35623 h 77168"/>
                <a:gd name="connsiteX1" fmla="*/ 44885 w 2063779"/>
                <a:gd name="connsiteY1" fmla="*/ 42047 h 77168"/>
                <a:gd name="connsiteX2" fmla="*/ 48971 w 2063779"/>
                <a:gd name="connsiteY2" fmla="*/ 54106 h 77168"/>
                <a:gd name="connsiteX3" fmla="*/ 41398 w 2063779"/>
                <a:gd name="connsiteY3" fmla="*/ 71143 h 77168"/>
                <a:gd name="connsiteX4" fmla="*/ 19877 w 2063779"/>
                <a:gd name="connsiteY4" fmla="*/ 77169 h 77168"/>
                <a:gd name="connsiteX5" fmla="*/ 10213 w 2063779"/>
                <a:gd name="connsiteY5" fmla="*/ 76224 h 77168"/>
                <a:gd name="connsiteX6" fmla="*/ 0 w 2063779"/>
                <a:gd name="connsiteY6" fmla="*/ 73481 h 77168"/>
                <a:gd name="connsiteX7" fmla="*/ 0 w 2063779"/>
                <a:gd name="connsiteY7" fmla="*/ 63768 h 77168"/>
                <a:gd name="connsiteX8" fmla="*/ 9166 w 2063779"/>
                <a:gd name="connsiteY8" fmla="*/ 67455 h 77168"/>
                <a:gd name="connsiteX9" fmla="*/ 19578 w 2063779"/>
                <a:gd name="connsiteY9" fmla="*/ 68702 h 77168"/>
                <a:gd name="connsiteX10" fmla="*/ 33975 w 2063779"/>
                <a:gd name="connsiteY10" fmla="*/ 64963 h 77168"/>
                <a:gd name="connsiteX11" fmla="*/ 38957 w 2063779"/>
                <a:gd name="connsiteY11" fmla="*/ 54106 h 77168"/>
                <a:gd name="connsiteX12" fmla="*/ 34324 w 2063779"/>
                <a:gd name="connsiteY12" fmla="*/ 43839 h 77168"/>
                <a:gd name="connsiteX13" fmla="*/ 21521 w 2063779"/>
                <a:gd name="connsiteY13" fmla="*/ 40107 h 77168"/>
                <a:gd name="connsiteX14" fmla="*/ 12852 w 2063779"/>
                <a:gd name="connsiteY14" fmla="*/ 40107 h 77168"/>
                <a:gd name="connsiteX15" fmla="*/ 12852 w 2063779"/>
                <a:gd name="connsiteY15" fmla="*/ 31839 h 77168"/>
                <a:gd name="connsiteX16" fmla="*/ 21919 w 2063779"/>
                <a:gd name="connsiteY16" fmla="*/ 31839 h 77168"/>
                <a:gd name="connsiteX17" fmla="*/ 33277 w 2063779"/>
                <a:gd name="connsiteY17" fmla="*/ 28896 h 77168"/>
                <a:gd name="connsiteX18" fmla="*/ 37213 w 2063779"/>
                <a:gd name="connsiteY18" fmla="*/ 20326 h 77168"/>
                <a:gd name="connsiteX19" fmla="*/ 33128 w 2063779"/>
                <a:gd name="connsiteY19" fmla="*/ 11564 h 77168"/>
                <a:gd name="connsiteX20" fmla="*/ 21520 w 2063779"/>
                <a:gd name="connsiteY20" fmla="*/ 8474 h 77168"/>
                <a:gd name="connsiteX21" fmla="*/ 12653 w 2063779"/>
                <a:gd name="connsiteY21" fmla="*/ 9366 h 77168"/>
                <a:gd name="connsiteX22" fmla="*/ 2241 w 2063779"/>
                <a:gd name="connsiteY22" fmla="*/ 12161 h 77168"/>
                <a:gd name="connsiteX23" fmla="*/ 2241 w 2063779"/>
                <a:gd name="connsiteY23" fmla="*/ 3193 h 77168"/>
                <a:gd name="connsiteX24" fmla="*/ 12951 w 2063779"/>
                <a:gd name="connsiteY24" fmla="*/ 803 h 77168"/>
                <a:gd name="connsiteX25" fmla="*/ 22417 w 2063779"/>
                <a:gd name="connsiteY25" fmla="*/ 6 h 77168"/>
                <a:gd name="connsiteX26" fmla="*/ 40550 w 2063779"/>
                <a:gd name="connsiteY26" fmla="*/ 5236 h 77168"/>
                <a:gd name="connsiteX27" fmla="*/ 47226 w 2063779"/>
                <a:gd name="connsiteY27" fmla="*/ 19286 h 77168"/>
                <a:gd name="connsiteX28" fmla="*/ 43689 w 2063779"/>
                <a:gd name="connsiteY28" fmla="*/ 29745 h 77168"/>
                <a:gd name="connsiteX29" fmla="*/ 33626 w 2063779"/>
                <a:gd name="connsiteY29" fmla="*/ 35623 h 77168"/>
                <a:gd name="connsiteX30" fmla="*/ 76767 w 2063779"/>
                <a:gd name="connsiteY30" fmla="*/ 67256 h 77168"/>
                <a:gd name="connsiteX31" fmla="*/ 111888 w 2063779"/>
                <a:gd name="connsiteY31" fmla="*/ 67256 h 77168"/>
                <a:gd name="connsiteX32" fmla="*/ 111888 w 2063779"/>
                <a:gd name="connsiteY32" fmla="*/ 75723 h 77168"/>
                <a:gd name="connsiteX33" fmla="*/ 64661 w 2063779"/>
                <a:gd name="connsiteY33" fmla="*/ 75723 h 77168"/>
                <a:gd name="connsiteX34" fmla="*/ 64661 w 2063779"/>
                <a:gd name="connsiteY34" fmla="*/ 67256 h 77168"/>
                <a:gd name="connsiteX35" fmla="*/ 80254 w 2063779"/>
                <a:gd name="connsiteY35" fmla="*/ 51362 h 77168"/>
                <a:gd name="connsiteX36" fmla="*/ 92709 w 2063779"/>
                <a:gd name="connsiteY36" fmla="*/ 38462 h 77168"/>
                <a:gd name="connsiteX37" fmla="*/ 99434 w 2063779"/>
                <a:gd name="connsiteY37" fmla="*/ 29295 h 77168"/>
                <a:gd name="connsiteX38" fmla="*/ 101377 w 2063779"/>
                <a:gd name="connsiteY38" fmla="*/ 21875 h 77168"/>
                <a:gd name="connsiteX39" fmla="*/ 97192 w 2063779"/>
                <a:gd name="connsiteY39" fmla="*/ 12206 h 77168"/>
                <a:gd name="connsiteX40" fmla="*/ 86382 w 2063779"/>
                <a:gd name="connsiteY40" fmla="*/ 8474 h 77168"/>
                <a:gd name="connsiteX41" fmla="*/ 76368 w 2063779"/>
                <a:gd name="connsiteY41" fmla="*/ 10118 h 77168"/>
                <a:gd name="connsiteX42" fmla="*/ 65159 w 2063779"/>
                <a:gd name="connsiteY42" fmla="*/ 15097 h 77168"/>
                <a:gd name="connsiteX43" fmla="*/ 65159 w 2063779"/>
                <a:gd name="connsiteY43" fmla="*/ 4934 h 77168"/>
                <a:gd name="connsiteX44" fmla="*/ 76517 w 2063779"/>
                <a:gd name="connsiteY44" fmla="*/ 1253 h 77168"/>
                <a:gd name="connsiteX45" fmla="*/ 86182 w 2063779"/>
                <a:gd name="connsiteY45" fmla="*/ 6 h 77168"/>
                <a:gd name="connsiteX46" fmla="*/ 104616 w 2063779"/>
                <a:gd name="connsiteY46" fmla="*/ 5782 h 77168"/>
                <a:gd name="connsiteX47" fmla="*/ 111490 w 2063779"/>
                <a:gd name="connsiteY47" fmla="*/ 21226 h 77168"/>
                <a:gd name="connsiteX48" fmla="*/ 109743 w 2063779"/>
                <a:gd name="connsiteY48" fmla="*/ 29944 h 77168"/>
                <a:gd name="connsiteX49" fmla="*/ 103517 w 2063779"/>
                <a:gd name="connsiteY49" fmla="*/ 39606 h 77168"/>
                <a:gd name="connsiteX50" fmla="*/ 95598 w 2063779"/>
                <a:gd name="connsiteY50" fmla="*/ 47977 h 77168"/>
                <a:gd name="connsiteX51" fmla="*/ 76767 w 2063779"/>
                <a:gd name="connsiteY51" fmla="*/ 67256 h 77168"/>
                <a:gd name="connsiteX52" fmla="*/ 160707 w 2063779"/>
                <a:gd name="connsiteY52" fmla="*/ 10118 h 77168"/>
                <a:gd name="connsiteX53" fmla="*/ 135305 w 2063779"/>
                <a:gd name="connsiteY53" fmla="*/ 49821 h 77168"/>
                <a:gd name="connsiteX54" fmla="*/ 160707 w 2063779"/>
                <a:gd name="connsiteY54" fmla="*/ 49821 h 77168"/>
                <a:gd name="connsiteX55" fmla="*/ 160707 w 2063779"/>
                <a:gd name="connsiteY55" fmla="*/ 10118 h 77168"/>
                <a:gd name="connsiteX56" fmla="*/ 158066 w 2063779"/>
                <a:gd name="connsiteY56" fmla="*/ 1349 h 77168"/>
                <a:gd name="connsiteX57" fmla="*/ 170722 w 2063779"/>
                <a:gd name="connsiteY57" fmla="*/ 1349 h 77168"/>
                <a:gd name="connsiteX58" fmla="*/ 170722 w 2063779"/>
                <a:gd name="connsiteY58" fmla="*/ 49821 h 77168"/>
                <a:gd name="connsiteX59" fmla="*/ 181335 w 2063779"/>
                <a:gd name="connsiteY59" fmla="*/ 49821 h 77168"/>
                <a:gd name="connsiteX60" fmla="*/ 181335 w 2063779"/>
                <a:gd name="connsiteY60" fmla="*/ 58191 h 77168"/>
                <a:gd name="connsiteX61" fmla="*/ 170722 w 2063779"/>
                <a:gd name="connsiteY61" fmla="*/ 58191 h 77168"/>
                <a:gd name="connsiteX62" fmla="*/ 170722 w 2063779"/>
                <a:gd name="connsiteY62" fmla="*/ 75723 h 77168"/>
                <a:gd name="connsiteX63" fmla="*/ 160707 w 2063779"/>
                <a:gd name="connsiteY63" fmla="*/ 75723 h 77168"/>
                <a:gd name="connsiteX64" fmla="*/ 160707 w 2063779"/>
                <a:gd name="connsiteY64" fmla="*/ 58191 h 77168"/>
                <a:gd name="connsiteX65" fmla="*/ 127133 w 2063779"/>
                <a:gd name="connsiteY65" fmla="*/ 58191 h 77168"/>
                <a:gd name="connsiteX66" fmla="*/ 127133 w 2063779"/>
                <a:gd name="connsiteY66" fmla="*/ 48478 h 77168"/>
                <a:gd name="connsiteX67" fmla="*/ 158066 w 2063779"/>
                <a:gd name="connsiteY67" fmla="*/ 1349 h 77168"/>
                <a:gd name="connsiteX68" fmla="*/ 198122 w 2063779"/>
                <a:gd name="connsiteY68" fmla="*/ 1349 h 77168"/>
                <a:gd name="connsiteX69" fmla="*/ 237625 w 2063779"/>
                <a:gd name="connsiteY69" fmla="*/ 1349 h 77168"/>
                <a:gd name="connsiteX70" fmla="*/ 237625 w 2063779"/>
                <a:gd name="connsiteY70" fmla="*/ 9816 h 77168"/>
                <a:gd name="connsiteX71" fmla="*/ 207334 w 2063779"/>
                <a:gd name="connsiteY71" fmla="*/ 9816 h 77168"/>
                <a:gd name="connsiteX72" fmla="*/ 207334 w 2063779"/>
                <a:gd name="connsiteY72" fmla="*/ 28049 h 77168"/>
                <a:gd name="connsiteX73" fmla="*/ 211722 w 2063779"/>
                <a:gd name="connsiteY73" fmla="*/ 26956 h 77168"/>
                <a:gd name="connsiteX74" fmla="*/ 216103 w 2063779"/>
                <a:gd name="connsiteY74" fmla="*/ 26558 h 77168"/>
                <a:gd name="connsiteX75" fmla="*/ 235833 w 2063779"/>
                <a:gd name="connsiteY75" fmla="*/ 33381 h 77168"/>
                <a:gd name="connsiteX76" fmla="*/ 243105 w 2063779"/>
                <a:gd name="connsiteY76" fmla="*/ 51863 h 77168"/>
                <a:gd name="connsiteX77" fmla="*/ 235633 w 2063779"/>
                <a:gd name="connsiteY77" fmla="*/ 70545 h 77168"/>
                <a:gd name="connsiteX78" fmla="*/ 214562 w 2063779"/>
                <a:gd name="connsiteY78" fmla="*/ 77169 h 77168"/>
                <a:gd name="connsiteX79" fmla="*/ 204996 w 2063779"/>
                <a:gd name="connsiteY79" fmla="*/ 76372 h 77168"/>
                <a:gd name="connsiteX80" fmla="*/ 194980 w 2063779"/>
                <a:gd name="connsiteY80" fmla="*/ 73982 h 77168"/>
                <a:gd name="connsiteX81" fmla="*/ 194980 w 2063779"/>
                <a:gd name="connsiteY81" fmla="*/ 63870 h 77168"/>
                <a:gd name="connsiteX82" fmla="*/ 204251 w 2063779"/>
                <a:gd name="connsiteY82" fmla="*/ 67507 h 77168"/>
                <a:gd name="connsiteX83" fmla="*/ 214363 w 2063779"/>
                <a:gd name="connsiteY83" fmla="*/ 68702 h 77168"/>
                <a:gd name="connsiteX84" fmla="*/ 228008 w 2063779"/>
                <a:gd name="connsiteY84" fmla="*/ 64166 h 77168"/>
                <a:gd name="connsiteX85" fmla="*/ 233044 w 2063779"/>
                <a:gd name="connsiteY85" fmla="*/ 51863 h 77168"/>
                <a:gd name="connsiteX86" fmla="*/ 228008 w 2063779"/>
                <a:gd name="connsiteY86" fmla="*/ 39561 h 77168"/>
                <a:gd name="connsiteX87" fmla="*/ 214363 w 2063779"/>
                <a:gd name="connsiteY87" fmla="*/ 35025 h 77168"/>
                <a:gd name="connsiteX88" fmla="*/ 206287 w 2063779"/>
                <a:gd name="connsiteY88" fmla="*/ 35925 h 77168"/>
                <a:gd name="connsiteX89" fmla="*/ 198122 w 2063779"/>
                <a:gd name="connsiteY89" fmla="*/ 38713 h 77168"/>
                <a:gd name="connsiteX90" fmla="*/ 198122 w 2063779"/>
                <a:gd name="connsiteY90" fmla="*/ 1349 h 77168"/>
                <a:gd name="connsiteX91" fmla="*/ 316984 w 2063779"/>
                <a:gd name="connsiteY91" fmla="*/ 7973 h 77168"/>
                <a:gd name="connsiteX92" fmla="*/ 305279 w 2063779"/>
                <a:gd name="connsiteY92" fmla="*/ 15643 h 77168"/>
                <a:gd name="connsiteX93" fmla="*/ 301393 w 2063779"/>
                <a:gd name="connsiteY93" fmla="*/ 38610 h 77168"/>
                <a:gd name="connsiteX94" fmla="*/ 305279 w 2063779"/>
                <a:gd name="connsiteY94" fmla="*/ 61577 h 77168"/>
                <a:gd name="connsiteX95" fmla="*/ 316984 w 2063779"/>
                <a:gd name="connsiteY95" fmla="*/ 69196 h 77168"/>
                <a:gd name="connsiteX96" fmla="*/ 328690 w 2063779"/>
                <a:gd name="connsiteY96" fmla="*/ 61577 h 77168"/>
                <a:gd name="connsiteX97" fmla="*/ 332628 w 2063779"/>
                <a:gd name="connsiteY97" fmla="*/ 38610 h 77168"/>
                <a:gd name="connsiteX98" fmla="*/ 328690 w 2063779"/>
                <a:gd name="connsiteY98" fmla="*/ 15643 h 77168"/>
                <a:gd name="connsiteX99" fmla="*/ 316984 w 2063779"/>
                <a:gd name="connsiteY99" fmla="*/ 7973 h 77168"/>
                <a:gd name="connsiteX100" fmla="*/ 316984 w 2063779"/>
                <a:gd name="connsiteY100" fmla="*/ 6 h 77168"/>
                <a:gd name="connsiteX101" fmla="*/ 336065 w 2063779"/>
                <a:gd name="connsiteY101" fmla="*/ 9919 h 77168"/>
                <a:gd name="connsiteX102" fmla="*/ 342688 w 2063779"/>
                <a:gd name="connsiteY102" fmla="*/ 38610 h 77168"/>
                <a:gd name="connsiteX103" fmla="*/ 336065 w 2063779"/>
                <a:gd name="connsiteY103" fmla="*/ 67307 h 77168"/>
                <a:gd name="connsiteX104" fmla="*/ 316984 w 2063779"/>
                <a:gd name="connsiteY104" fmla="*/ 77169 h 77168"/>
                <a:gd name="connsiteX105" fmla="*/ 297853 w 2063779"/>
                <a:gd name="connsiteY105" fmla="*/ 67307 h 77168"/>
                <a:gd name="connsiteX106" fmla="*/ 291281 w 2063779"/>
                <a:gd name="connsiteY106" fmla="*/ 38610 h 77168"/>
                <a:gd name="connsiteX107" fmla="*/ 297853 w 2063779"/>
                <a:gd name="connsiteY107" fmla="*/ 9919 h 77168"/>
                <a:gd name="connsiteX108" fmla="*/ 316984 w 2063779"/>
                <a:gd name="connsiteY108" fmla="*/ 6 h 77168"/>
                <a:gd name="connsiteX109" fmla="*/ 360522 w 2063779"/>
                <a:gd name="connsiteY109" fmla="*/ 1349 h 77168"/>
                <a:gd name="connsiteX110" fmla="*/ 400031 w 2063779"/>
                <a:gd name="connsiteY110" fmla="*/ 1349 h 77168"/>
                <a:gd name="connsiteX111" fmla="*/ 400031 w 2063779"/>
                <a:gd name="connsiteY111" fmla="*/ 9816 h 77168"/>
                <a:gd name="connsiteX112" fmla="*/ 369741 w 2063779"/>
                <a:gd name="connsiteY112" fmla="*/ 9816 h 77168"/>
                <a:gd name="connsiteX113" fmla="*/ 369741 w 2063779"/>
                <a:gd name="connsiteY113" fmla="*/ 28049 h 77168"/>
                <a:gd name="connsiteX114" fmla="*/ 374122 w 2063779"/>
                <a:gd name="connsiteY114" fmla="*/ 26956 h 77168"/>
                <a:gd name="connsiteX115" fmla="*/ 378510 w 2063779"/>
                <a:gd name="connsiteY115" fmla="*/ 26558 h 77168"/>
                <a:gd name="connsiteX116" fmla="*/ 398239 w 2063779"/>
                <a:gd name="connsiteY116" fmla="*/ 33381 h 77168"/>
                <a:gd name="connsiteX117" fmla="*/ 405511 w 2063779"/>
                <a:gd name="connsiteY117" fmla="*/ 51863 h 77168"/>
                <a:gd name="connsiteX118" fmla="*/ 398040 w 2063779"/>
                <a:gd name="connsiteY118" fmla="*/ 70545 h 77168"/>
                <a:gd name="connsiteX119" fmla="*/ 376962 w 2063779"/>
                <a:gd name="connsiteY119" fmla="*/ 77169 h 77168"/>
                <a:gd name="connsiteX120" fmla="*/ 367396 w 2063779"/>
                <a:gd name="connsiteY120" fmla="*/ 76372 h 77168"/>
                <a:gd name="connsiteX121" fmla="*/ 357387 w 2063779"/>
                <a:gd name="connsiteY121" fmla="*/ 73982 h 77168"/>
                <a:gd name="connsiteX122" fmla="*/ 357387 w 2063779"/>
                <a:gd name="connsiteY122" fmla="*/ 63870 h 77168"/>
                <a:gd name="connsiteX123" fmla="*/ 366651 w 2063779"/>
                <a:gd name="connsiteY123" fmla="*/ 67507 h 77168"/>
                <a:gd name="connsiteX124" fmla="*/ 376763 w 2063779"/>
                <a:gd name="connsiteY124" fmla="*/ 68702 h 77168"/>
                <a:gd name="connsiteX125" fmla="*/ 390414 w 2063779"/>
                <a:gd name="connsiteY125" fmla="*/ 64166 h 77168"/>
                <a:gd name="connsiteX126" fmla="*/ 395444 w 2063779"/>
                <a:gd name="connsiteY126" fmla="*/ 51863 h 77168"/>
                <a:gd name="connsiteX127" fmla="*/ 390414 w 2063779"/>
                <a:gd name="connsiteY127" fmla="*/ 39561 h 77168"/>
                <a:gd name="connsiteX128" fmla="*/ 376763 w 2063779"/>
                <a:gd name="connsiteY128" fmla="*/ 35025 h 77168"/>
                <a:gd name="connsiteX129" fmla="*/ 368694 w 2063779"/>
                <a:gd name="connsiteY129" fmla="*/ 35925 h 77168"/>
                <a:gd name="connsiteX130" fmla="*/ 360522 w 2063779"/>
                <a:gd name="connsiteY130" fmla="*/ 38713 h 77168"/>
                <a:gd name="connsiteX131" fmla="*/ 360522 w 2063779"/>
                <a:gd name="connsiteY131" fmla="*/ 1349 h 77168"/>
                <a:gd name="connsiteX132" fmla="*/ 425485 w 2063779"/>
                <a:gd name="connsiteY132" fmla="*/ 1349 h 77168"/>
                <a:gd name="connsiteX133" fmla="*/ 464994 w 2063779"/>
                <a:gd name="connsiteY133" fmla="*/ 1349 h 77168"/>
                <a:gd name="connsiteX134" fmla="*/ 464994 w 2063779"/>
                <a:gd name="connsiteY134" fmla="*/ 9816 h 77168"/>
                <a:gd name="connsiteX135" fmla="*/ 434703 w 2063779"/>
                <a:gd name="connsiteY135" fmla="*/ 9816 h 77168"/>
                <a:gd name="connsiteX136" fmla="*/ 434703 w 2063779"/>
                <a:gd name="connsiteY136" fmla="*/ 28049 h 77168"/>
                <a:gd name="connsiteX137" fmla="*/ 439085 w 2063779"/>
                <a:gd name="connsiteY137" fmla="*/ 26956 h 77168"/>
                <a:gd name="connsiteX138" fmla="*/ 443473 w 2063779"/>
                <a:gd name="connsiteY138" fmla="*/ 26558 h 77168"/>
                <a:gd name="connsiteX139" fmla="*/ 463202 w 2063779"/>
                <a:gd name="connsiteY139" fmla="*/ 33381 h 77168"/>
                <a:gd name="connsiteX140" fmla="*/ 470474 w 2063779"/>
                <a:gd name="connsiteY140" fmla="*/ 51863 h 77168"/>
                <a:gd name="connsiteX141" fmla="*/ 462996 w 2063779"/>
                <a:gd name="connsiteY141" fmla="*/ 70545 h 77168"/>
                <a:gd name="connsiteX142" fmla="*/ 441924 w 2063779"/>
                <a:gd name="connsiteY142" fmla="*/ 77169 h 77168"/>
                <a:gd name="connsiteX143" fmla="*/ 432359 w 2063779"/>
                <a:gd name="connsiteY143" fmla="*/ 76372 h 77168"/>
                <a:gd name="connsiteX144" fmla="*/ 422350 w 2063779"/>
                <a:gd name="connsiteY144" fmla="*/ 73982 h 77168"/>
                <a:gd name="connsiteX145" fmla="*/ 422350 w 2063779"/>
                <a:gd name="connsiteY145" fmla="*/ 63870 h 77168"/>
                <a:gd name="connsiteX146" fmla="*/ 431613 w 2063779"/>
                <a:gd name="connsiteY146" fmla="*/ 67507 h 77168"/>
                <a:gd name="connsiteX147" fmla="*/ 441725 w 2063779"/>
                <a:gd name="connsiteY147" fmla="*/ 68702 h 77168"/>
                <a:gd name="connsiteX148" fmla="*/ 455377 w 2063779"/>
                <a:gd name="connsiteY148" fmla="*/ 64166 h 77168"/>
                <a:gd name="connsiteX149" fmla="*/ 460407 w 2063779"/>
                <a:gd name="connsiteY149" fmla="*/ 51863 h 77168"/>
                <a:gd name="connsiteX150" fmla="*/ 455377 w 2063779"/>
                <a:gd name="connsiteY150" fmla="*/ 39554 h 77168"/>
                <a:gd name="connsiteX151" fmla="*/ 441725 w 2063779"/>
                <a:gd name="connsiteY151" fmla="*/ 35025 h 77168"/>
                <a:gd name="connsiteX152" fmla="*/ 433656 w 2063779"/>
                <a:gd name="connsiteY152" fmla="*/ 35918 h 77168"/>
                <a:gd name="connsiteX153" fmla="*/ 425485 w 2063779"/>
                <a:gd name="connsiteY153" fmla="*/ 38713 h 77168"/>
                <a:gd name="connsiteX154" fmla="*/ 425485 w 2063779"/>
                <a:gd name="connsiteY154" fmla="*/ 1349 h 77168"/>
                <a:gd name="connsiteX155" fmla="*/ 487807 w 2063779"/>
                <a:gd name="connsiteY155" fmla="*/ 1349 h 77168"/>
                <a:gd name="connsiteX156" fmla="*/ 535629 w 2063779"/>
                <a:gd name="connsiteY156" fmla="*/ 1349 h 77168"/>
                <a:gd name="connsiteX157" fmla="*/ 535629 w 2063779"/>
                <a:gd name="connsiteY157" fmla="*/ 5634 h 77168"/>
                <a:gd name="connsiteX158" fmla="*/ 508634 w 2063779"/>
                <a:gd name="connsiteY158" fmla="*/ 75723 h 77168"/>
                <a:gd name="connsiteX159" fmla="*/ 498118 w 2063779"/>
                <a:gd name="connsiteY159" fmla="*/ 75723 h 77168"/>
                <a:gd name="connsiteX160" fmla="*/ 523526 w 2063779"/>
                <a:gd name="connsiteY160" fmla="*/ 9816 h 77168"/>
                <a:gd name="connsiteX161" fmla="*/ 487807 w 2063779"/>
                <a:gd name="connsiteY161" fmla="*/ 9816 h 77168"/>
                <a:gd name="connsiteX162" fmla="*/ 487807 w 2063779"/>
                <a:gd name="connsiteY162" fmla="*/ 1349 h 77168"/>
                <a:gd name="connsiteX163" fmla="*/ 587891 w 2063779"/>
                <a:gd name="connsiteY163" fmla="*/ 1349 h 77168"/>
                <a:gd name="connsiteX164" fmla="*/ 627394 w 2063779"/>
                <a:gd name="connsiteY164" fmla="*/ 1349 h 77168"/>
                <a:gd name="connsiteX165" fmla="*/ 627394 w 2063779"/>
                <a:gd name="connsiteY165" fmla="*/ 9816 h 77168"/>
                <a:gd name="connsiteX166" fmla="*/ 597110 w 2063779"/>
                <a:gd name="connsiteY166" fmla="*/ 9816 h 77168"/>
                <a:gd name="connsiteX167" fmla="*/ 597110 w 2063779"/>
                <a:gd name="connsiteY167" fmla="*/ 28049 h 77168"/>
                <a:gd name="connsiteX168" fmla="*/ 601491 w 2063779"/>
                <a:gd name="connsiteY168" fmla="*/ 26956 h 77168"/>
                <a:gd name="connsiteX169" fmla="*/ 605873 w 2063779"/>
                <a:gd name="connsiteY169" fmla="*/ 26558 h 77168"/>
                <a:gd name="connsiteX170" fmla="*/ 625602 w 2063779"/>
                <a:gd name="connsiteY170" fmla="*/ 33381 h 77168"/>
                <a:gd name="connsiteX171" fmla="*/ 632874 w 2063779"/>
                <a:gd name="connsiteY171" fmla="*/ 51863 h 77168"/>
                <a:gd name="connsiteX172" fmla="*/ 625403 w 2063779"/>
                <a:gd name="connsiteY172" fmla="*/ 70545 h 77168"/>
                <a:gd name="connsiteX173" fmla="*/ 604331 w 2063779"/>
                <a:gd name="connsiteY173" fmla="*/ 77169 h 77168"/>
                <a:gd name="connsiteX174" fmla="*/ 594765 w 2063779"/>
                <a:gd name="connsiteY174" fmla="*/ 76372 h 77168"/>
                <a:gd name="connsiteX175" fmla="*/ 584756 w 2063779"/>
                <a:gd name="connsiteY175" fmla="*/ 73982 h 77168"/>
                <a:gd name="connsiteX176" fmla="*/ 584756 w 2063779"/>
                <a:gd name="connsiteY176" fmla="*/ 63870 h 77168"/>
                <a:gd name="connsiteX177" fmla="*/ 594020 w 2063779"/>
                <a:gd name="connsiteY177" fmla="*/ 67507 h 77168"/>
                <a:gd name="connsiteX178" fmla="*/ 604132 w 2063779"/>
                <a:gd name="connsiteY178" fmla="*/ 68702 h 77168"/>
                <a:gd name="connsiteX179" fmla="*/ 617783 w 2063779"/>
                <a:gd name="connsiteY179" fmla="*/ 64166 h 77168"/>
                <a:gd name="connsiteX180" fmla="*/ 622814 w 2063779"/>
                <a:gd name="connsiteY180" fmla="*/ 51863 h 77168"/>
                <a:gd name="connsiteX181" fmla="*/ 617783 w 2063779"/>
                <a:gd name="connsiteY181" fmla="*/ 39554 h 77168"/>
                <a:gd name="connsiteX182" fmla="*/ 604132 w 2063779"/>
                <a:gd name="connsiteY182" fmla="*/ 35025 h 77168"/>
                <a:gd name="connsiteX183" fmla="*/ 596063 w 2063779"/>
                <a:gd name="connsiteY183" fmla="*/ 35918 h 77168"/>
                <a:gd name="connsiteX184" fmla="*/ 587891 w 2063779"/>
                <a:gd name="connsiteY184" fmla="*/ 38713 h 77168"/>
                <a:gd name="connsiteX185" fmla="*/ 587891 w 2063779"/>
                <a:gd name="connsiteY185" fmla="*/ 1349 h 77168"/>
                <a:gd name="connsiteX186" fmla="*/ 654498 w 2063779"/>
                <a:gd name="connsiteY186" fmla="*/ 67256 h 77168"/>
                <a:gd name="connsiteX187" fmla="*/ 670938 w 2063779"/>
                <a:gd name="connsiteY187" fmla="*/ 67256 h 77168"/>
                <a:gd name="connsiteX188" fmla="*/ 670938 w 2063779"/>
                <a:gd name="connsiteY188" fmla="*/ 10510 h 77168"/>
                <a:gd name="connsiteX189" fmla="*/ 653053 w 2063779"/>
                <a:gd name="connsiteY189" fmla="*/ 14101 h 77168"/>
                <a:gd name="connsiteX190" fmla="*/ 653053 w 2063779"/>
                <a:gd name="connsiteY190" fmla="*/ 4934 h 77168"/>
                <a:gd name="connsiteX191" fmla="*/ 670835 w 2063779"/>
                <a:gd name="connsiteY191" fmla="*/ 1349 h 77168"/>
                <a:gd name="connsiteX192" fmla="*/ 680902 w 2063779"/>
                <a:gd name="connsiteY192" fmla="*/ 1349 h 77168"/>
                <a:gd name="connsiteX193" fmla="*/ 680902 w 2063779"/>
                <a:gd name="connsiteY193" fmla="*/ 67256 h 77168"/>
                <a:gd name="connsiteX194" fmla="*/ 697342 w 2063779"/>
                <a:gd name="connsiteY194" fmla="*/ 67256 h 77168"/>
                <a:gd name="connsiteX195" fmla="*/ 697342 w 2063779"/>
                <a:gd name="connsiteY195" fmla="*/ 75723 h 77168"/>
                <a:gd name="connsiteX196" fmla="*/ 654498 w 2063779"/>
                <a:gd name="connsiteY196" fmla="*/ 75723 h 77168"/>
                <a:gd name="connsiteX197" fmla="*/ 654498 w 2063779"/>
                <a:gd name="connsiteY197" fmla="*/ 67256 h 77168"/>
                <a:gd name="connsiteX198" fmla="*/ 739235 w 2063779"/>
                <a:gd name="connsiteY198" fmla="*/ 7973 h 77168"/>
                <a:gd name="connsiteX199" fmla="*/ 727530 w 2063779"/>
                <a:gd name="connsiteY199" fmla="*/ 15643 h 77168"/>
                <a:gd name="connsiteX200" fmla="*/ 723643 w 2063779"/>
                <a:gd name="connsiteY200" fmla="*/ 38610 h 77168"/>
                <a:gd name="connsiteX201" fmla="*/ 727530 w 2063779"/>
                <a:gd name="connsiteY201" fmla="*/ 61577 h 77168"/>
                <a:gd name="connsiteX202" fmla="*/ 739235 w 2063779"/>
                <a:gd name="connsiteY202" fmla="*/ 69196 h 77168"/>
                <a:gd name="connsiteX203" fmla="*/ 750947 w 2063779"/>
                <a:gd name="connsiteY203" fmla="*/ 61577 h 77168"/>
                <a:gd name="connsiteX204" fmla="*/ 754878 w 2063779"/>
                <a:gd name="connsiteY204" fmla="*/ 38610 h 77168"/>
                <a:gd name="connsiteX205" fmla="*/ 750947 w 2063779"/>
                <a:gd name="connsiteY205" fmla="*/ 15643 h 77168"/>
                <a:gd name="connsiteX206" fmla="*/ 739235 w 2063779"/>
                <a:gd name="connsiteY206" fmla="*/ 7973 h 77168"/>
                <a:gd name="connsiteX207" fmla="*/ 739235 w 2063779"/>
                <a:gd name="connsiteY207" fmla="*/ 0 h 77168"/>
                <a:gd name="connsiteX208" fmla="*/ 758315 w 2063779"/>
                <a:gd name="connsiteY208" fmla="*/ 9913 h 77168"/>
                <a:gd name="connsiteX209" fmla="*/ 764945 w 2063779"/>
                <a:gd name="connsiteY209" fmla="*/ 38610 h 77168"/>
                <a:gd name="connsiteX210" fmla="*/ 758315 w 2063779"/>
                <a:gd name="connsiteY210" fmla="*/ 67301 h 77168"/>
                <a:gd name="connsiteX211" fmla="*/ 739235 w 2063779"/>
                <a:gd name="connsiteY211" fmla="*/ 77169 h 77168"/>
                <a:gd name="connsiteX212" fmla="*/ 720110 w 2063779"/>
                <a:gd name="connsiteY212" fmla="*/ 67301 h 77168"/>
                <a:gd name="connsiteX213" fmla="*/ 713531 w 2063779"/>
                <a:gd name="connsiteY213" fmla="*/ 38610 h 77168"/>
                <a:gd name="connsiteX214" fmla="*/ 720110 w 2063779"/>
                <a:gd name="connsiteY214" fmla="*/ 9913 h 77168"/>
                <a:gd name="connsiteX215" fmla="*/ 739235 w 2063779"/>
                <a:gd name="connsiteY215" fmla="*/ 0 h 77168"/>
                <a:gd name="connsiteX216" fmla="*/ 805444 w 2063779"/>
                <a:gd name="connsiteY216" fmla="*/ 34524 h 77168"/>
                <a:gd name="connsiteX217" fmla="*/ 794683 w 2063779"/>
                <a:gd name="connsiteY217" fmla="*/ 39156 h 77168"/>
                <a:gd name="connsiteX218" fmla="*/ 790745 w 2063779"/>
                <a:gd name="connsiteY218" fmla="*/ 51863 h 77168"/>
                <a:gd name="connsiteX219" fmla="*/ 794683 w 2063779"/>
                <a:gd name="connsiteY219" fmla="*/ 64564 h 77168"/>
                <a:gd name="connsiteX220" fmla="*/ 805444 w 2063779"/>
                <a:gd name="connsiteY220" fmla="*/ 69196 h 77168"/>
                <a:gd name="connsiteX221" fmla="*/ 816153 w 2063779"/>
                <a:gd name="connsiteY221" fmla="*/ 64564 h 77168"/>
                <a:gd name="connsiteX222" fmla="*/ 820143 w 2063779"/>
                <a:gd name="connsiteY222" fmla="*/ 51863 h 77168"/>
                <a:gd name="connsiteX223" fmla="*/ 816153 w 2063779"/>
                <a:gd name="connsiteY223" fmla="*/ 39156 h 77168"/>
                <a:gd name="connsiteX224" fmla="*/ 805444 w 2063779"/>
                <a:gd name="connsiteY224" fmla="*/ 34524 h 77168"/>
                <a:gd name="connsiteX225" fmla="*/ 825417 w 2063779"/>
                <a:gd name="connsiteY225" fmla="*/ 2994 h 77168"/>
                <a:gd name="connsiteX226" fmla="*/ 825417 w 2063779"/>
                <a:gd name="connsiteY226" fmla="*/ 12155 h 77168"/>
                <a:gd name="connsiteX227" fmla="*/ 817746 w 2063779"/>
                <a:gd name="connsiteY227" fmla="*/ 9418 h 77168"/>
                <a:gd name="connsiteX228" fmla="*/ 810127 w 2063779"/>
                <a:gd name="connsiteY228" fmla="*/ 8474 h 77168"/>
                <a:gd name="connsiteX229" fmla="*/ 794882 w 2063779"/>
                <a:gd name="connsiteY229" fmla="*/ 15193 h 77168"/>
                <a:gd name="connsiteX230" fmla="*/ 788901 w 2063779"/>
                <a:gd name="connsiteY230" fmla="*/ 35520 h 77168"/>
                <a:gd name="connsiteX231" fmla="*/ 796276 w 2063779"/>
                <a:gd name="connsiteY231" fmla="*/ 28896 h 77168"/>
                <a:gd name="connsiteX232" fmla="*/ 806041 w 2063779"/>
                <a:gd name="connsiteY232" fmla="*/ 26552 h 77168"/>
                <a:gd name="connsiteX233" fmla="*/ 823727 w 2063779"/>
                <a:gd name="connsiteY233" fmla="*/ 33381 h 77168"/>
                <a:gd name="connsiteX234" fmla="*/ 830255 w 2063779"/>
                <a:gd name="connsiteY234" fmla="*/ 51863 h 77168"/>
                <a:gd name="connsiteX235" fmla="*/ 823477 w 2063779"/>
                <a:gd name="connsiteY235" fmla="*/ 70243 h 77168"/>
                <a:gd name="connsiteX236" fmla="*/ 805444 w 2063779"/>
                <a:gd name="connsiteY236" fmla="*/ 77169 h 77168"/>
                <a:gd name="connsiteX237" fmla="*/ 785715 w 2063779"/>
                <a:gd name="connsiteY237" fmla="*/ 67307 h 77168"/>
                <a:gd name="connsiteX238" fmla="*/ 778892 w 2063779"/>
                <a:gd name="connsiteY238" fmla="*/ 38610 h 77168"/>
                <a:gd name="connsiteX239" fmla="*/ 787263 w 2063779"/>
                <a:gd name="connsiteY239" fmla="*/ 10517 h 77168"/>
                <a:gd name="connsiteX240" fmla="*/ 809729 w 2063779"/>
                <a:gd name="connsiteY240" fmla="*/ 0 h 77168"/>
                <a:gd name="connsiteX241" fmla="*/ 817348 w 2063779"/>
                <a:gd name="connsiteY241" fmla="*/ 752 h 77168"/>
                <a:gd name="connsiteX242" fmla="*/ 825424 w 2063779"/>
                <a:gd name="connsiteY242" fmla="*/ 2994 h 77168"/>
                <a:gd name="connsiteX243" fmla="*/ 880216 w 2063779"/>
                <a:gd name="connsiteY243" fmla="*/ 1349 h 77168"/>
                <a:gd name="connsiteX244" fmla="*/ 919726 w 2063779"/>
                <a:gd name="connsiteY244" fmla="*/ 1349 h 77168"/>
                <a:gd name="connsiteX245" fmla="*/ 919726 w 2063779"/>
                <a:gd name="connsiteY245" fmla="*/ 9816 h 77168"/>
                <a:gd name="connsiteX246" fmla="*/ 889435 w 2063779"/>
                <a:gd name="connsiteY246" fmla="*/ 9816 h 77168"/>
                <a:gd name="connsiteX247" fmla="*/ 889435 w 2063779"/>
                <a:gd name="connsiteY247" fmla="*/ 28049 h 77168"/>
                <a:gd name="connsiteX248" fmla="*/ 893823 w 2063779"/>
                <a:gd name="connsiteY248" fmla="*/ 26950 h 77168"/>
                <a:gd name="connsiteX249" fmla="*/ 898204 w 2063779"/>
                <a:gd name="connsiteY249" fmla="*/ 26552 h 77168"/>
                <a:gd name="connsiteX250" fmla="*/ 917933 w 2063779"/>
                <a:gd name="connsiteY250" fmla="*/ 33381 h 77168"/>
                <a:gd name="connsiteX251" fmla="*/ 925206 w 2063779"/>
                <a:gd name="connsiteY251" fmla="*/ 51863 h 77168"/>
                <a:gd name="connsiteX252" fmla="*/ 917734 w 2063779"/>
                <a:gd name="connsiteY252" fmla="*/ 70545 h 77168"/>
                <a:gd name="connsiteX253" fmla="*/ 896656 w 2063779"/>
                <a:gd name="connsiteY253" fmla="*/ 77169 h 77168"/>
                <a:gd name="connsiteX254" fmla="*/ 887097 w 2063779"/>
                <a:gd name="connsiteY254" fmla="*/ 76372 h 77168"/>
                <a:gd name="connsiteX255" fmla="*/ 877081 w 2063779"/>
                <a:gd name="connsiteY255" fmla="*/ 73982 h 77168"/>
                <a:gd name="connsiteX256" fmla="*/ 877081 w 2063779"/>
                <a:gd name="connsiteY256" fmla="*/ 63870 h 77168"/>
                <a:gd name="connsiteX257" fmla="*/ 886345 w 2063779"/>
                <a:gd name="connsiteY257" fmla="*/ 67507 h 77168"/>
                <a:gd name="connsiteX258" fmla="*/ 896457 w 2063779"/>
                <a:gd name="connsiteY258" fmla="*/ 68702 h 77168"/>
                <a:gd name="connsiteX259" fmla="*/ 910109 w 2063779"/>
                <a:gd name="connsiteY259" fmla="*/ 64166 h 77168"/>
                <a:gd name="connsiteX260" fmla="*/ 915139 w 2063779"/>
                <a:gd name="connsiteY260" fmla="*/ 51863 h 77168"/>
                <a:gd name="connsiteX261" fmla="*/ 910109 w 2063779"/>
                <a:gd name="connsiteY261" fmla="*/ 39554 h 77168"/>
                <a:gd name="connsiteX262" fmla="*/ 896457 w 2063779"/>
                <a:gd name="connsiteY262" fmla="*/ 35025 h 77168"/>
                <a:gd name="connsiteX263" fmla="*/ 888388 w 2063779"/>
                <a:gd name="connsiteY263" fmla="*/ 35918 h 77168"/>
                <a:gd name="connsiteX264" fmla="*/ 880216 w 2063779"/>
                <a:gd name="connsiteY264" fmla="*/ 38707 h 77168"/>
                <a:gd name="connsiteX265" fmla="*/ 880216 w 2063779"/>
                <a:gd name="connsiteY265" fmla="*/ 1349 h 77168"/>
                <a:gd name="connsiteX266" fmla="*/ 972733 w 2063779"/>
                <a:gd name="connsiteY266" fmla="*/ 10112 h 77168"/>
                <a:gd name="connsiteX267" fmla="*/ 947325 w 2063779"/>
                <a:gd name="connsiteY267" fmla="*/ 49821 h 77168"/>
                <a:gd name="connsiteX268" fmla="*/ 972733 w 2063779"/>
                <a:gd name="connsiteY268" fmla="*/ 49821 h 77168"/>
                <a:gd name="connsiteX269" fmla="*/ 972733 w 2063779"/>
                <a:gd name="connsiteY269" fmla="*/ 10112 h 77168"/>
                <a:gd name="connsiteX270" fmla="*/ 970092 w 2063779"/>
                <a:gd name="connsiteY270" fmla="*/ 1349 h 77168"/>
                <a:gd name="connsiteX271" fmla="*/ 982742 w 2063779"/>
                <a:gd name="connsiteY271" fmla="*/ 1349 h 77168"/>
                <a:gd name="connsiteX272" fmla="*/ 982742 w 2063779"/>
                <a:gd name="connsiteY272" fmla="*/ 49821 h 77168"/>
                <a:gd name="connsiteX273" fmla="*/ 993355 w 2063779"/>
                <a:gd name="connsiteY273" fmla="*/ 49821 h 77168"/>
                <a:gd name="connsiteX274" fmla="*/ 993355 w 2063779"/>
                <a:gd name="connsiteY274" fmla="*/ 58185 h 77168"/>
                <a:gd name="connsiteX275" fmla="*/ 982742 w 2063779"/>
                <a:gd name="connsiteY275" fmla="*/ 58185 h 77168"/>
                <a:gd name="connsiteX276" fmla="*/ 982742 w 2063779"/>
                <a:gd name="connsiteY276" fmla="*/ 75723 h 77168"/>
                <a:gd name="connsiteX277" fmla="*/ 972733 w 2063779"/>
                <a:gd name="connsiteY277" fmla="*/ 75723 h 77168"/>
                <a:gd name="connsiteX278" fmla="*/ 972733 w 2063779"/>
                <a:gd name="connsiteY278" fmla="*/ 58185 h 77168"/>
                <a:gd name="connsiteX279" fmla="*/ 939153 w 2063779"/>
                <a:gd name="connsiteY279" fmla="*/ 58185 h 77168"/>
                <a:gd name="connsiteX280" fmla="*/ 939153 w 2063779"/>
                <a:gd name="connsiteY280" fmla="*/ 48471 h 77168"/>
                <a:gd name="connsiteX281" fmla="*/ 970092 w 2063779"/>
                <a:gd name="connsiteY281" fmla="*/ 1349 h 77168"/>
                <a:gd name="connsiteX282" fmla="*/ 1031567 w 2063779"/>
                <a:gd name="connsiteY282" fmla="*/ 7973 h 77168"/>
                <a:gd name="connsiteX283" fmla="*/ 1019855 w 2063779"/>
                <a:gd name="connsiteY283" fmla="*/ 15643 h 77168"/>
                <a:gd name="connsiteX284" fmla="*/ 1015968 w 2063779"/>
                <a:gd name="connsiteY284" fmla="*/ 38610 h 77168"/>
                <a:gd name="connsiteX285" fmla="*/ 1019855 w 2063779"/>
                <a:gd name="connsiteY285" fmla="*/ 61577 h 77168"/>
                <a:gd name="connsiteX286" fmla="*/ 1031567 w 2063779"/>
                <a:gd name="connsiteY286" fmla="*/ 69196 h 77168"/>
                <a:gd name="connsiteX287" fmla="*/ 1043272 w 2063779"/>
                <a:gd name="connsiteY287" fmla="*/ 61577 h 77168"/>
                <a:gd name="connsiteX288" fmla="*/ 1047210 w 2063779"/>
                <a:gd name="connsiteY288" fmla="*/ 38610 h 77168"/>
                <a:gd name="connsiteX289" fmla="*/ 1043272 w 2063779"/>
                <a:gd name="connsiteY289" fmla="*/ 15643 h 77168"/>
                <a:gd name="connsiteX290" fmla="*/ 1031567 w 2063779"/>
                <a:gd name="connsiteY290" fmla="*/ 7973 h 77168"/>
                <a:gd name="connsiteX291" fmla="*/ 1031567 w 2063779"/>
                <a:gd name="connsiteY291" fmla="*/ 0 h 77168"/>
                <a:gd name="connsiteX292" fmla="*/ 1050647 w 2063779"/>
                <a:gd name="connsiteY292" fmla="*/ 9913 h 77168"/>
                <a:gd name="connsiteX293" fmla="*/ 1057270 w 2063779"/>
                <a:gd name="connsiteY293" fmla="*/ 38610 h 77168"/>
                <a:gd name="connsiteX294" fmla="*/ 1050647 w 2063779"/>
                <a:gd name="connsiteY294" fmla="*/ 67301 h 77168"/>
                <a:gd name="connsiteX295" fmla="*/ 1031567 w 2063779"/>
                <a:gd name="connsiteY295" fmla="*/ 77169 h 77168"/>
                <a:gd name="connsiteX296" fmla="*/ 1012435 w 2063779"/>
                <a:gd name="connsiteY296" fmla="*/ 67301 h 77168"/>
                <a:gd name="connsiteX297" fmla="*/ 1005857 w 2063779"/>
                <a:gd name="connsiteY297" fmla="*/ 38610 h 77168"/>
                <a:gd name="connsiteX298" fmla="*/ 1012435 w 2063779"/>
                <a:gd name="connsiteY298" fmla="*/ 9913 h 77168"/>
                <a:gd name="connsiteX299" fmla="*/ 1031567 w 2063779"/>
                <a:gd name="connsiteY299" fmla="*/ 0 h 77168"/>
                <a:gd name="connsiteX300" fmla="*/ 1097769 w 2063779"/>
                <a:gd name="connsiteY300" fmla="*/ 34524 h 77168"/>
                <a:gd name="connsiteX301" fmla="*/ 1087008 w 2063779"/>
                <a:gd name="connsiteY301" fmla="*/ 39156 h 77168"/>
                <a:gd name="connsiteX302" fmla="*/ 1083077 w 2063779"/>
                <a:gd name="connsiteY302" fmla="*/ 51863 h 77168"/>
                <a:gd name="connsiteX303" fmla="*/ 1087008 w 2063779"/>
                <a:gd name="connsiteY303" fmla="*/ 64564 h 77168"/>
                <a:gd name="connsiteX304" fmla="*/ 1097769 w 2063779"/>
                <a:gd name="connsiteY304" fmla="*/ 69196 h 77168"/>
                <a:gd name="connsiteX305" fmla="*/ 1108485 w 2063779"/>
                <a:gd name="connsiteY305" fmla="*/ 64564 h 77168"/>
                <a:gd name="connsiteX306" fmla="*/ 1112468 w 2063779"/>
                <a:gd name="connsiteY306" fmla="*/ 51863 h 77168"/>
                <a:gd name="connsiteX307" fmla="*/ 1108485 w 2063779"/>
                <a:gd name="connsiteY307" fmla="*/ 39156 h 77168"/>
                <a:gd name="connsiteX308" fmla="*/ 1097769 w 2063779"/>
                <a:gd name="connsiteY308" fmla="*/ 34524 h 77168"/>
                <a:gd name="connsiteX309" fmla="*/ 1117749 w 2063779"/>
                <a:gd name="connsiteY309" fmla="*/ 2987 h 77168"/>
                <a:gd name="connsiteX310" fmla="*/ 1117749 w 2063779"/>
                <a:gd name="connsiteY310" fmla="*/ 12155 h 77168"/>
                <a:gd name="connsiteX311" fmla="*/ 1110078 w 2063779"/>
                <a:gd name="connsiteY311" fmla="*/ 9418 h 77168"/>
                <a:gd name="connsiteX312" fmla="*/ 1102452 w 2063779"/>
                <a:gd name="connsiteY312" fmla="*/ 8467 h 77168"/>
                <a:gd name="connsiteX313" fmla="*/ 1087208 w 2063779"/>
                <a:gd name="connsiteY313" fmla="*/ 15193 h 77168"/>
                <a:gd name="connsiteX314" fmla="*/ 1081233 w 2063779"/>
                <a:gd name="connsiteY314" fmla="*/ 35520 h 77168"/>
                <a:gd name="connsiteX315" fmla="*/ 1088608 w 2063779"/>
                <a:gd name="connsiteY315" fmla="*/ 28896 h 77168"/>
                <a:gd name="connsiteX316" fmla="*/ 1098373 w 2063779"/>
                <a:gd name="connsiteY316" fmla="*/ 26552 h 77168"/>
                <a:gd name="connsiteX317" fmla="*/ 1116053 w 2063779"/>
                <a:gd name="connsiteY317" fmla="*/ 33381 h 77168"/>
                <a:gd name="connsiteX318" fmla="*/ 1122580 w 2063779"/>
                <a:gd name="connsiteY318" fmla="*/ 51863 h 77168"/>
                <a:gd name="connsiteX319" fmla="*/ 1115809 w 2063779"/>
                <a:gd name="connsiteY319" fmla="*/ 70243 h 77168"/>
                <a:gd name="connsiteX320" fmla="*/ 1097776 w 2063779"/>
                <a:gd name="connsiteY320" fmla="*/ 77169 h 77168"/>
                <a:gd name="connsiteX321" fmla="*/ 1078047 w 2063779"/>
                <a:gd name="connsiteY321" fmla="*/ 67301 h 77168"/>
                <a:gd name="connsiteX322" fmla="*/ 1071217 w 2063779"/>
                <a:gd name="connsiteY322" fmla="*/ 38610 h 77168"/>
                <a:gd name="connsiteX323" fmla="*/ 1079588 w 2063779"/>
                <a:gd name="connsiteY323" fmla="*/ 10510 h 77168"/>
                <a:gd name="connsiteX324" fmla="*/ 1102054 w 2063779"/>
                <a:gd name="connsiteY324" fmla="*/ 0 h 77168"/>
                <a:gd name="connsiteX325" fmla="*/ 1109680 w 2063779"/>
                <a:gd name="connsiteY325" fmla="*/ 752 h 77168"/>
                <a:gd name="connsiteX326" fmla="*/ 1117749 w 2063779"/>
                <a:gd name="connsiteY326" fmla="*/ 2987 h 77168"/>
                <a:gd name="connsiteX327" fmla="*/ 1172548 w 2063779"/>
                <a:gd name="connsiteY327" fmla="*/ 1349 h 77168"/>
                <a:gd name="connsiteX328" fmla="*/ 1212051 w 2063779"/>
                <a:gd name="connsiteY328" fmla="*/ 1349 h 77168"/>
                <a:gd name="connsiteX329" fmla="*/ 1212051 w 2063779"/>
                <a:gd name="connsiteY329" fmla="*/ 9816 h 77168"/>
                <a:gd name="connsiteX330" fmla="*/ 1181767 w 2063779"/>
                <a:gd name="connsiteY330" fmla="*/ 9816 h 77168"/>
                <a:gd name="connsiteX331" fmla="*/ 1181767 w 2063779"/>
                <a:gd name="connsiteY331" fmla="*/ 28049 h 77168"/>
                <a:gd name="connsiteX332" fmla="*/ 1186148 w 2063779"/>
                <a:gd name="connsiteY332" fmla="*/ 26950 h 77168"/>
                <a:gd name="connsiteX333" fmla="*/ 1190530 w 2063779"/>
                <a:gd name="connsiteY333" fmla="*/ 26552 h 77168"/>
                <a:gd name="connsiteX334" fmla="*/ 1210259 w 2063779"/>
                <a:gd name="connsiteY334" fmla="*/ 33381 h 77168"/>
                <a:gd name="connsiteX335" fmla="*/ 1217531 w 2063779"/>
                <a:gd name="connsiteY335" fmla="*/ 51863 h 77168"/>
                <a:gd name="connsiteX336" fmla="*/ 1210060 w 2063779"/>
                <a:gd name="connsiteY336" fmla="*/ 70545 h 77168"/>
                <a:gd name="connsiteX337" fmla="*/ 1188988 w 2063779"/>
                <a:gd name="connsiteY337" fmla="*/ 77169 h 77168"/>
                <a:gd name="connsiteX338" fmla="*/ 1179422 w 2063779"/>
                <a:gd name="connsiteY338" fmla="*/ 76372 h 77168"/>
                <a:gd name="connsiteX339" fmla="*/ 1169407 w 2063779"/>
                <a:gd name="connsiteY339" fmla="*/ 73982 h 77168"/>
                <a:gd name="connsiteX340" fmla="*/ 1169407 w 2063779"/>
                <a:gd name="connsiteY340" fmla="*/ 63864 h 77168"/>
                <a:gd name="connsiteX341" fmla="*/ 1178677 w 2063779"/>
                <a:gd name="connsiteY341" fmla="*/ 67507 h 77168"/>
                <a:gd name="connsiteX342" fmla="*/ 1188789 w 2063779"/>
                <a:gd name="connsiteY342" fmla="*/ 68702 h 77168"/>
                <a:gd name="connsiteX343" fmla="*/ 1202440 w 2063779"/>
                <a:gd name="connsiteY343" fmla="*/ 64166 h 77168"/>
                <a:gd name="connsiteX344" fmla="*/ 1207471 w 2063779"/>
                <a:gd name="connsiteY344" fmla="*/ 51863 h 77168"/>
                <a:gd name="connsiteX345" fmla="*/ 1202440 w 2063779"/>
                <a:gd name="connsiteY345" fmla="*/ 39554 h 77168"/>
                <a:gd name="connsiteX346" fmla="*/ 1188789 w 2063779"/>
                <a:gd name="connsiteY346" fmla="*/ 35025 h 77168"/>
                <a:gd name="connsiteX347" fmla="*/ 1180720 w 2063779"/>
                <a:gd name="connsiteY347" fmla="*/ 35918 h 77168"/>
                <a:gd name="connsiteX348" fmla="*/ 1172548 w 2063779"/>
                <a:gd name="connsiteY348" fmla="*/ 38707 h 77168"/>
                <a:gd name="connsiteX349" fmla="*/ 1172548 w 2063779"/>
                <a:gd name="connsiteY349" fmla="*/ 1343 h 77168"/>
                <a:gd name="connsiteX350" fmla="*/ 1265058 w 2063779"/>
                <a:gd name="connsiteY350" fmla="*/ 10112 h 77168"/>
                <a:gd name="connsiteX351" fmla="*/ 1239650 w 2063779"/>
                <a:gd name="connsiteY351" fmla="*/ 49814 h 77168"/>
                <a:gd name="connsiteX352" fmla="*/ 1265058 w 2063779"/>
                <a:gd name="connsiteY352" fmla="*/ 49814 h 77168"/>
                <a:gd name="connsiteX353" fmla="*/ 1265058 w 2063779"/>
                <a:gd name="connsiteY353" fmla="*/ 10112 h 77168"/>
                <a:gd name="connsiteX354" fmla="*/ 1262418 w 2063779"/>
                <a:gd name="connsiteY354" fmla="*/ 1343 h 77168"/>
                <a:gd name="connsiteX355" fmla="*/ 1275074 w 2063779"/>
                <a:gd name="connsiteY355" fmla="*/ 1343 h 77168"/>
                <a:gd name="connsiteX356" fmla="*/ 1275074 w 2063779"/>
                <a:gd name="connsiteY356" fmla="*/ 49814 h 77168"/>
                <a:gd name="connsiteX357" fmla="*/ 1285680 w 2063779"/>
                <a:gd name="connsiteY357" fmla="*/ 49814 h 77168"/>
                <a:gd name="connsiteX358" fmla="*/ 1285680 w 2063779"/>
                <a:gd name="connsiteY358" fmla="*/ 58185 h 77168"/>
                <a:gd name="connsiteX359" fmla="*/ 1275074 w 2063779"/>
                <a:gd name="connsiteY359" fmla="*/ 58185 h 77168"/>
                <a:gd name="connsiteX360" fmla="*/ 1275074 w 2063779"/>
                <a:gd name="connsiteY360" fmla="*/ 75723 h 77168"/>
                <a:gd name="connsiteX361" fmla="*/ 1265058 w 2063779"/>
                <a:gd name="connsiteY361" fmla="*/ 75723 h 77168"/>
                <a:gd name="connsiteX362" fmla="*/ 1265058 w 2063779"/>
                <a:gd name="connsiteY362" fmla="*/ 58185 h 77168"/>
                <a:gd name="connsiteX363" fmla="*/ 1231485 w 2063779"/>
                <a:gd name="connsiteY363" fmla="*/ 58185 h 77168"/>
                <a:gd name="connsiteX364" fmla="*/ 1231485 w 2063779"/>
                <a:gd name="connsiteY364" fmla="*/ 48471 h 77168"/>
                <a:gd name="connsiteX365" fmla="*/ 1262418 w 2063779"/>
                <a:gd name="connsiteY365" fmla="*/ 1343 h 77168"/>
                <a:gd name="connsiteX366" fmla="*/ 1325138 w 2063779"/>
                <a:gd name="connsiteY366" fmla="*/ 34524 h 77168"/>
                <a:gd name="connsiteX367" fmla="*/ 1314378 w 2063779"/>
                <a:gd name="connsiteY367" fmla="*/ 39156 h 77168"/>
                <a:gd name="connsiteX368" fmla="*/ 1310440 w 2063779"/>
                <a:gd name="connsiteY368" fmla="*/ 51863 h 77168"/>
                <a:gd name="connsiteX369" fmla="*/ 1314378 w 2063779"/>
                <a:gd name="connsiteY369" fmla="*/ 64564 h 77168"/>
                <a:gd name="connsiteX370" fmla="*/ 1325138 w 2063779"/>
                <a:gd name="connsiteY370" fmla="*/ 69196 h 77168"/>
                <a:gd name="connsiteX371" fmla="*/ 1335848 w 2063779"/>
                <a:gd name="connsiteY371" fmla="*/ 64564 h 77168"/>
                <a:gd name="connsiteX372" fmla="*/ 1339837 w 2063779"/>
                <a:gd name="connsiteY372" fmla="*/ 51863 h 77168"/>
                <a:gd name="connsiteX373" fmla="*/ 1335848 w 2063779"/>
                <a:gd name="connsiteY373" fmla="*/ 39156 h 77168"/>
                <a:gd name="connsiteX374" fmla="*/ 1325138 w 2063779"/>
                <a:gd name="connsiteY374" fmla="*/ 34524 h 77168"/>
                <a:gd name="connsiteX375" fmla="*/ 1345111 w 2063779"/>
                <a:gd name="connsiteY375" fmla="*/ 2987 h 77168"/>
                <a:gd name="connsiteX376" fmla="*/ 1345111 w 2063779"/>
                <a:gd name="connsiteY376" fmla="*/ 12155 h 77168"/>
                <a:gd name="connsiteX377" fmla="*/ 1337441 w 2063779"/>
                <a:gd name="connsiteY377" fmla="*/ 9418 h 77168"/>
                <a:gd name="connsiteX378" fmla="*/ 1329822 w 2063779"/>
                <a:gd name="connsiteY378" fmla="*/ 8467 h 77168"/>
                <a:gd name="connsiteX379" fmla="*/ 1314577 w 2063779"/>
                <a:gd name="connsiteY379" fmla="*/ 15193 h 77168"/>
                <a:gd name="connsiteX380" fmla="*/ 1308602 w 2063779"/>
                <a:gd name="connsiteY380" fmla="*/ 35520 h 77168"/>
                <a:gd name="connsiteX381" fmla="*/ 1315971 w 2063779"/>
                <a:gd name="connsiteY381" fmla="*/ 28896 h 77168"/>
                <a:gd name="connsiteX382" fmla="*/ 1325736 w 2063779"/>
                <a:gd name="connsiteY382" fmla="*/ 26552 h 77168"/>
                <a:gd name="connsiteX383" fmla="*/ 1343422 w 2063779"/>
                <a:gd name="connsiteY383" fmla="*/ 33381 h 77168"/>
                <a:gd name="connsiteX384" fmla="*/ 1349949 w 2063779"/>
                <a:gd name="connsiteY384" fmla="*/ 51863 h 77168"/>
                <a:gd name="connsiteX385" fmla="*/ 1343171 w 2063779"/>
                <a:gd name="connsiteY385" fmla="*/ 70243 h 77168"/>
                <a:gd name="connsiteX386" fmla="*/ 1325138 w 2063779"/>
                <a:gd name="connsiteY386" fmla="*/ 77169 h 77168"/>
                <a:gd name="connsiteX387" fmla="*/ 1305409 w 2063779"/>
                <a:gd name="connsiteY387" fmla="*/ 67301 h 77168"/>
                <a:gd name="connsiteX388" fmla="*/ 1298587 w 2063779"/>
                <a:gd name="connsiteY388" fmla="*/ 38610 h 77168"/>
                <a:gd name="connsiteX389" fmla="*/ 1306957 w 2063779"/>
                <a:gd name="connsiteY389" fmla="*/ 10510 h 77168"/>
                <a:gd name="connsiteX390" fmla="*/ 1329423 w 2063779"/>
                <a:gd name="connsiteY390" fmla="*/ 0 h 77168"/>
                <a:gd name="connsiteX391" fmla="*/ 1337043 w 2063779"/>
                <a:gd name="connsiteY391" fmla="*/ 745 h 77168"/>
                <a:gd name="connsiteX392" fmla="*/ 1345118 w 2063779"/>
                <a:gd name="connsiteY392" fmla="*/ 2987 h 77168"/>
                <a:gd name="connsiteX393" fmla="*/ 1367436 w 2063779"/>
                <a:gd name="connsiteY393" fmla="*/ 1343 h 77168"/>
                <a:gd name="connsiteX394" fmla="*/ 1406939 w 2063779"/>
                <a:gd name="connsiteY394" fmla="*/ 1343 h 77168"/>
                <a:gd name="connsiteX395" fmla="*/ 1406939 w 2063779"/>
                <a:gd name="connsiteY395" fmla="*/ 9816 h 77168"/>
                <a:gd name="connsiteX396" fmla="*/ 1376648 w 2063779"/>
                <a:gd name="connsiteY396" fmla="*/ 9816 h 77168"/>
                <a:gd name="connsiteX397" fmla="*/ 1376648 w 2063779"/>
                <a:gd name="connsiteY397" fmla="*/ 28049 h 77168"/>
                <a:gd name="connsiteX398" fmla="*/ 1381036 w 2063779"/>
                <a:gd name="connsiteY398" fmla="*/ 26950 h 77168"/>
                <a:gd name="connsiteX399" fmla="*/ 1385418 w 2063779"/>
                <a:gd name="connsiteY399" fmla="*/ 26552 h 77168"/>
                <a:gd name="connsiteX400" fmla="*/ 1405147 w 2063779"/>
                <a:gd name="connsiteY400" fmla="*/ 33381 h 77168"/>
                <a:gd name="connsiteX401" fmla="*/ 1412419 w 2063779"/>
                <a:gd name="connsiteY401" fmla="*/ 51863 h 77168"/>
                <a:gd name="connsiteX402" fmla="*/ 1404948 w 2063779"/>
                <a:gd name="connsiteY402" fmla="*/ 70539 h 77168"/>
                <a:gd name="connsiteX403" fmla="*/ 1383876 w 2063779"/>
                <a:gd name="connsiteY403" fmla="*/ 77169 h 77168"/>
                <a:gd name="connsiteX404" fmla="*/ 1374310 w 2063779"/>
                <a:gd name="connsiteY404" fmla="*/ 76372 h 77168"/>
                <a:gd name="connsiteX405" fmla="*/ 1364294 w 2063779"/>
                <a:gd name="connsiteY405" fmla="*/ 73982 h 77168"/>
                <a:gd name="connsiteX406" fmla="*/ 1364294 w 2063779"/>
                <a:gd name="connsiteY406" fmla="*/ 63864 h 77168"/>
                <a:gd name="connsiteX407" fmla="*/ 1373558 w 2063779"/>
                <a:gd name="connsiteY407" fmla="*/ 67507 h 77168"/>
                <a:gd name="connsiteX408" fmla="*/ 1383677 w 2063779"/>
                <a:gd name="connsiteY408" fmla="*/ 68702 h 77168"/>
                <a:gd name="connsiteX409" fmla="*/ 1397322 w 2063779"/>
                <a:gd name="connsiteY409" fmla="*/ 64166 h 77168"/>
                <a:gd name="connsiteX410" fmla="*/ 1402352 w 2063779"/>
                <a:gd name="connsiteY410" fmla="*/ 51863 h 77168"/>
                <a:gd name="connsiteX411" fmla="*/ 1397322 w 2063779"/>
                <a:gd name="connsiteY411" fmla="*/ 39554 h 77168"/>
                <a:gd name="connsiteX412" fmla="*/ 1383677 w 2063779"/>
                <a:gd name="connsiteY412" fmla="*/ 35019 h 77168"/>
                <a:gd name="connsiteX413" fmla="*/ 1375601 w 2063779"/>
                <a:gd name="connsiteY413" fmla="*/ 35918 h 77168"/>
                <a:gd name="connsiteX414" fmla="*/ 1367436 w 2063779"/>
                <a:gd name="connsiteY414" fmla="*/ 38707 h 77168"/>
                <a:gd name="connsiteX415" fmla="*/ 1367436 w 2063779"/>
                <a:gd name="connsiteY415" fmla="*/ 1343 h 77168"/>
                <a:gd name="connsiteX416" fmla="*/ 1462233 w 2063779"/>
                <a:gd name="connsiteY416" fmla="*/ 1343 h 77168"/>
                <a:gd name="connsiteX417" fmla="*/ 1510062 w 2063779"/>
                <a:gd name="connsiteY417" fmla="*/ 1343 h 77168"/>
                <a:gd name="connsiteX418" fmla="*/ 1510062 w 2063779"/>
                <a:gd name="connsiteY418" fmla="*/ 5628 h 77168"/>
                <a:gd name="connsiteX419" fmla="*/ 1483061 w 2063779"/>
                <a:gd name="connsiteY419" fmla="*/ 75723 h 77168"/>
                <a:gd name="connsiteX420" fmla="*/ 1472550 w 2063779"/>
                <a:gd name="connsiteY420" fmla="*/ 75723 h 77168"/>
                <a:gd name="connsiteX421" fmla="*/ 1497952 w 2063779"/>
                <a:gd name="connsiteY421" fmla="*/ 9816 h 77168"/>
                <a:gd name="connsiteX422" fmla="*/ 1462233 w 2063779"/>
                <a:gd name="connsiteY422" fmla="*/ 9816 h 77168"/>
                <a:gd name="connsiteX423" fmla="*/ 1462233 w 2063779"/>
                <a:gd name="connsiteY423" fmla="*/ 1343 h 77168"/>
                <a:gd name="connsiteX424" fmla="*/ 1551261 w 2063779"/>
                <a:gd name="connsiteY424" fmla="*/ 7973 h 77168"/>
                <a:gd name="connsiteX425" fmla="*/ 1539550 w 2063779"/>
                <a:gd name="connsiteY425" fmla="*/ 15643 h 77168"/>
                <a:gd name="connsiteX426" fmla="*/ 1535669 w 2063779"/>
                <a:gd name="connsiteY426" fmla="*/ 38610 h 77168"/>
                <a:gd name="connsiteX427" fmla="*/ 1539550 w 2063779"/>
                <a:gd name="connsiteY427" fmla="*/ 61571 h 77168"/>
                <a:gd name="connsiteX428" fmla="*/ 1551261 w 2063779"/>
                <a:gd name="connsiteY428" fmla="*/ 69196 h 77168"/>
                <a:gd name="connsiteX429" fmla="*/ 1562966 w 2063779"/>
                <a:gd name="connsiteY429" fmla="*/ 61571 h 77168"/>
                <a:gd name="connsiteX430" fmla="*/ 1566904 w 2063779"/>
                <a:gd name="connsiteY430" fmla="*/ 38610 h 77168"/>
                <a:gd name="connsiteX431" fmla="*/ 1562966 w 2063779"/>
                <a:gd name="connsiteY431" fmla="*/ 15643 h 77168"/>
                <a:gd name="connsiteX432" fmla="*/ 1551261 w 2063779"/>
                <a:gd name="connsiteY432" fmla="*/ 7973 h 77168"/>
                <a:gd name="connsiteX433" fmla="*/ 1551261 w 2063779"/>
                <a:gd name="connsiteY433" fmla="*/ 0 h 77168"/>
                <a:gd name="connsiteX434" fmla="*/ 1570341 w 2063779"/>
                <a:gd name="connsiteY434" fmla="*/ 9913 h 77168"/>
                <a:gd name="connsiteX435" fmla="*/ 1576965 w 2063779"/>
                <a:gd name="connsiteY435" fmla="*/ 38610 h 77168"/>
                <a:gd name="connsiteX436" fmla="*/ 1570341 w 2063779"/>
                <a:gd name="connsiteY436" fmla="*/ 67301 h 77168"/>
                <a:gd name="connsiteX437" fmla="*/ 1551261 w 2063779"/>
                <a:gd name="connsiteY437" fmla="*/ 77169 h 77168"/>
                <a:gd name="connsiteX438" fmla="*/ 1532130 w 2063779"/>
                <a:gd name="connsiteY438" fmla="*/ 67301 h 77168"/>
                <a:gd name="connsiteX439" fmla="*/ 1525551 w 2063779"/>
                <a:gd name="connsiteY439" fmla="*/ 38610 h 77168"/>
                <a:gd name="connsiteX440" fmla="*/ 1532130 w 2063779"/>
                <a:gd name="connsiteY440" fmla="*/ 9913 h 77168"/>
                <a:gd name="connsiteX441" fmla="*/ 1551261 w 2063779"/>
                <a:gd name="connsiteY441" fmla="*/ 0 h 77168"/>
                <a:gd name="connsiteX442" fmla="*/ 1617464 w 2063779"/>
                <a:gd name="connsiteY442" fmla="*/ 34524 h 77168"/>
                <a:gd name="connsiteX443" fmla="*/ 1606703 w 2063779"/>
                <a:gd name="connsiteY443" fmla="*/ 39156 h 77168"/>
                <a:gd name="connsiteX444" fmla="*/ 1602771 w 2063779"/>
                <a:gd name="connsiteY444" fmla="*/ 51857 h 77168"/>
                <a:gd name="connsiteX445" fmla="*/ 1606703 w 2063779"/>
                <a:gd name="connsiteY445" fmla="*/ 64564 h 77168"/>
                <a:gd name="connsiteX446" fmla="*/ 1617464 w 2063779"/>
                <a:gd name="connsiteY446" fmla="*/ 69196 h 77168"/>
                <a:gd name="connsiteX447" fmla="*/ 1628179 w 2063779"/>
                <a:gd name="connsiteY447" fmla="*/ 64564 h 77168"/>
                <a:gd name="connsiteX448" fmla="*/ 1632162 w 2063779"/>
                <a:gd name="connsiteY448" fmla="*/ 51857 h 77168"/>
                <a:gd name="connsiteX449" fmla="*/ 1628179 w 2063779"/>
                <a:gd name="connsiteY449" fmla="*/ 39156 h 77168"/>
                <a:gd name="connsiteX450" fmla="*/ 1617464 w 2063779"/>
                <a:gd name="connsiteY450" fmla="*/ 34524 h 77168"/>
                <a:gd name="connsiteX451" fmla="*/ 1637443 w 2063779"/>
                <a:gd name="connsiteY451" fmla="*/ 2987 h 77168"/>
                <a:gd name="connsiteX452" fmla="*/ 1637443 w 2063779"/>
                <a:gd name="connsiteY452" fmla="*/ 12155 h 77168"/>
                <a:gd name="connsiteX453" fmla="*/ 1629773 w 2063779"/>
                <a:gd name="connsiteY453" fmla="*/ 9412 h 77168"/>
                <a:gd name="connsiteX454" fmla="*/ 1622147 w 2063779"/>
                <a:gd name="connsiteY454" fmla="*/ 8467 h 77168"/>
                <a:gd name="connsiteX455" fmla="*/ 1606902 w 2063779"/>
                <a:gd name="connsiteY455" fmla="*/ 15193 h 77168"/>
                <a:gd name="connsiteX456" fmla="*/ 1600927 w 2063779"/>
                <a:gd name="connsiteY456" fmla="*/ 35520 h 77168"/>
                <a:gd name="connsiteX457" fmla="*/ 1608303 w 2063779"/>
                <a:gd name="connsiteY457" fmla="*/ 28896 h 77168"/>
                <a:gd name="connsiteX458" fmla="*/ 1618068 w 2063779"/>
                <a:gd name="connsiteY458" fmla="*/ 26552 h 77168"/>
                <a:gd name="connsiteX459" fmla="*/ 1635747 w 2063779"/>
                <a:gd name="connsiteY459" fmla="*/ 33381 h 77168"/>
                <a:gd name="connsiteX460" fmla="*/ 1642274 w 2063779"/>
                <a:gd name="connsiteY460" fmla="*/ 51857 h 77168"/>
                <a:gd name="connsiteX461" fmla="*/ 1635503 w 2063779"/>
                <a:gd name="connsiteY461" fmla="*/ 70243 h 77168"/>
                <a:gd name="connsiteX462" fmla="*/ 1617464 w 2063779"/>
                <a:gd name="connsiteY462" fmla="*/ 77169 h 77168"/>
                <a:gd name="connsiteX463" fmla="*/ 1597741 w 2063779"/>
                <a:gd name="connsiteY463" fmla="*/ 67301 h 77168"/>
                <a:gd name="connsiteX464" fmla="*/ 1590912 w 2063779"/>
                <a:gd name="connsiteY464" fmla="*/ 38610 h 77168"/>
                <a:gd name="connsiteX465" fmla="*/ 1599283 w 2063779"/>
                <a:gd name="connsiteY465" fmla="*/ 10510 h 77168"/>
                <a:gd name="connsiteX466" fmla="*/ 1621749 w 2063779"/>
                <a:gd name="connsiteY466" fmla="*/ 0 h 77168"/>
                <a:gd name="connsiteX467" fmla="*/ 1629374 w 2063779"/>
                <a:gd name="connsiteY467" fmla="*/ 745 h 77168"/>
                <a:gd name="connsiteX468" fmla="*/ 1637443 w 2063779"/>
                <a:gd name="connsiteY468" fmla="*/ 2987 h 77168"/>
                <a:gd name="connsiteX469" fmla="*/ 1659761 w 2063779"/>
                <a:gd name="connsiteY469" fmla="*/ 1343 h 77168"/>
                <a:gd name="connsiteX470" fmla="*/ 1699264 w 2063779"/>
                <a:gd name="connsiteY470" fmla="*/ 1343 h 77168"/>
                <a:gd name="connsiteX471" fmla="*/ 1699264 w 2063779"/>
                <a:gd name="connsiteY471" fmla="*/ 9816 h 77168"/>
                <a:gd name="connsiteX472" fmla="*/ 1668980 w 2063779"/>
                <a:gd name="connsiteY472" fmla="*/ 9816 h 77168"/>
                <a:gd name="connsiteX473" fmla="*/ 1668980 w 2063779"/>
                <a:gd name="connsiteY473" fmla="*/ 28049 h 77168"/>
                <a:gd name="connsiteX474" fmla="*/ 1673361 w 2063779"/>
                <a:gd name="connsiteY474" fmla="*/ 26950 h 77168"/>
                <a:gd name="connsiteX475" fmla="*/ 1677743 w 2063779"/>
                <a:gd name="connsiteY475" fmla="*/ 26552 h 77168"/>
                <a:gd name="connsiteX476" fmla="*/ 1697472 w 2063779"/>
                <a:gd name="connsiteY476" fmla="*/ 33381 h 77168"/>
                <a:gd name="connsiteX477" fmla="*/ 1704744 w 2063779"/>
                <a:gd name="connsiteY477" fmla="*/ 51863 h 77168"/>
                <a:gd name="connsiteX478" fmla="*/ 1697273 w 2063779"/>
                <a:gd name="connsiteY478" fmla="*/ 70539 h 77168"/>
                <a:gd name="connsiteX479" fmla="*/ 1676201 w 2063779"/>
                <a:gd name="connsiteY479" fmla="*/ 77169 h 77168"/>
                <a:gd name="connsiteX480" fmla="*/ 1666635 w 2063779"/>
                <a:gd name="connsiteY480" fmla="*/ 76372 h 77168"/>
                <a:gd name="connsiteX481" fmla="*/ 1656620 w 2063779"/>
                <a:gd name="connsiteY481" fmla="*/ 73982 h 77168"/>
                <a:gd name="connsiteX482" fmla="*/ 1656620 w 2063779"/>
                <a:gd name="connsiteY482" fmla="*/ 63864 h 77168"/>
                <a:gd name="connsiteX483" fmla="*/ 1665890 w 2063779"/>
                <a:gd name="connsiteY483" fmla="*/ 67500 h 77168"/>
                <a:gd name="connsiteX484" fmla="*/ 1676002 w 2063779"/>
                <a:gd name="connsiteY484" fmla="*/ 68702 h 77168"/>
                <a:gd name="connsiteX485" fmla="*/ 1689654 w 2063779"/>
                <a:gd name="connsiteY485" fmla="*/ 64166 h 77168"/>
                <a:gd name="connsiteX486" fmla="*/ 1694684 w 2063779"/>
                <a:gd name="connsiteY486" fmla="*/ 51857 h 77168"/>
                <a:gd name="connsiteX487" fmla="*/ 1689654 w 2063779"/>
                <a:gd name="connsiteY487" fmla="*/ 39554 h 77168"/>
                <a:gd name="connsiteX488" fmla="*/ 1676002 w 2063779"/>
                <a:gd name="connsiteY488" fmla="*/ 35019 h 77168"/>
                <a:gd name="connsiteX489" fmla="*/ 1667933 w 2063779"/>
                <a:gd name="connsiteY489" fmla="*/ 35918 h 77168"/>
                <a:gd name="connsiteX490" fmla="*/ 1659761 w 2063779"/>
                <a:gd name="connsiteY490" fmla="*/ 38707 h 77168"/>
                <a:gd name="connsiteX491" fmla="*/ 1659761 w 2063779"/>
                <a:gd name="connsiteY491" fmla="*/ 1343 h 77168"/>
                <a:gd name="connsiteX492" fmla="*/ 1754565 w 2063779"/>
                <a:gd name="connsiteY492" fmla="*/ 1343 h 77168"/>
                <a:gd name="connsiteX493" fmla="*/ 1802387 w 2063779"/>
                <a:gd name="connsiteY493" fmla="*/ 1343 h 77168"/>
                <a:gd name="connsiteX494" fmla="*/ 1802387 w 2063779"/>
                <a:gd name="connsiteY494" fmla="*/ 5628 h 77168"/>
                <a:gd name="connsiteX495" fmla="*/ 1775386 w 2063779"/>
                <a:gd name="connsiteY495" fmla="*/ 75723 h 77168"/>
                <a:gd name="connsiteX496" fmla="*/ 1764876 w 2063779"/>
                <a:gd name="connsiteY496" fmla="*/ 75723 h 77168"/>
                <a:gd name="connsiteX497" fmla="*/ 1790284 w 2063779"/>
                <a:gd name="connsiteY497" fmla="*/ 9810 h 77168"/>
                <a:gd name="connsiteX498" fmla="*/ 1754565 w 2063779"/>
                <a:gd name="connsiteY498" fmla="*/ 9810 h 77168"/>
                <a:gd name="connsiteX499" fmla="*/ 1754565 w 2063779"/>
                <a:gd name="connsiteY499" fmla="*/ 1343 h 77168"/>
                <a:gd name="connsiteX500" fmla="*/ 1844833 w 2063779"/>
                <a:gd name="connsiteY500" fmla="*/ 34524 h 77168"/>
                <a:gd name="connsiteX501" fmla="*/ 1834072 w 2063779"/>
                <a:gd name="connsiteY501" fmla="*/ 39156 h 77168"/>
                <a:gd name="connsiteX502" fmla="*/ 1830134 w 2063779"/>
                <a:gd name="connsiteY502" fmla="*/ 51857 h 77168"/>
                <a:gd name="connsiteX503" fmla="*/ 1834072 w 2063779"/>
                <a:gd name="connsiteY503" fmla="*/ 64564 h 77168"/>
                <a:gd name="connsiteX504" fmla="*/ 1844833 w 2063779"/>
                <a:gd name="connsiteY504" fmla="*/ 69196 h 77168"/>
                <a:gd name="connsiteX505" fmla="*/ 1855542 w 2063779"/>
                <a:gd name="connsiteY505" fmla="*/ 64564 h 77168"/>
                <a:gd name="connsiteX506" fmla="*/ 1859531 w 2063779"/>
                <a:gd name="connsiteY506" fmla="*/ 51857 h 77168"/>
                <a:gd name="connsiteX507" fmla="*/ 1855542 w 2063779"/>
                <a:gd name="connsiteY507" fmla="*/ 39156 h 77168"/>
                <a:gd name="connsiteX508" fmla="*/ 1844833 w 2063779"/>
                <a:gd name="connsiteY508" fmla="*/ 34524 h 77168"/>
                <a:gd name="connsiteX509" fmla="*/ 1864806 w 2063779"/>
                <a:gd name="connsiteY509" fmla="*/ 2987 h 77168"/>
                <a:gd name="connsiteX510" fmla="*/ 1864806 w 2063779"/>
                <a:gd name="connsiteY510" fmla="*/ 12155 h 77168"/>
                <a:gd name="connsiteX511" fmla="*/ 1857135 w 2063779"/>
                <a:gd name="connsiteY511" fmla="*/ 9412 h 77168"/>
                <a:gd name="connsiteX512" fmla="*/ 1849516 w 2063779"/>
                <a:gd name="connsiteY512" fmla="*/ 8467 h 77168"/>
                <a:gd name="connsiteX513" fmla="*/ 1834271 w 2063779"/>
                <a:gd name="connsiteY513" fmla="*/ 15193 h 77168"/>
                <a:gd name="connsiteX514" fmla="*/ 1828297 w 2063779"/>
                <a:gd name="connsiteY514" fmla="*/ 35520 h 77168"/>
                <a:gd name="connsiteX515" fmla="*/ 1835665 w 2063779"/>
                <a:gd name="connsiteY515" fmla="*/ 28890 h 77168"/>
                <a:gd name="connsiteX516" fmla="*/ 1845430 w 2063779"/>
                <a:gd name="connsiteY516" fmla="*/ 26552 h 77168"/>
                <a:gd name="connsiteX517" fmla="*/ 1863116 w 2063779"/>
                <a:gd name="connsiteY517" fmla="*/ 33374 h 77168"/>
                <a:gd name="connsiteX518" fmla="*/ 1869643 w 2063779"/>
                <a:gd name="connsiteY518" fmla="*/ 51857 h 77168"/>
                <a:gd name="connsiteX519" fmla="*/ 1862866 w 2063779"/>
                <a:gd name="connsiteY519" fmla="*/ 70243 h 77168"/>
                <a:gd name="connsiteX520" fmla="*/ 1844833 w 2063779"/>
                <a:gd name="connsiteY520" fmla="*/ 77169 h 77168"/>
                <a:gd name="connsiteX521" fmla="*/ 1825104 w 2063779"/>
                <a:gd name="connsiteY521" fmla="*/ 67301 h 77168"/>
                <a:gd name="connsiteX522" fmla="*/ 1818281 w 2063779"/>
                <a:gd name="connsiteY522" fmla="*/ 38610 h 77168"/>
                <a:gd name="connsiteX523" fmla="*/ 1826652 w 2063779"/>
                <a:gd name="connsiteY523" fmla="*/ 10510 h 77168"/>
                <a:gd name="connsiteX524" fmla="*/ 1849118 w 2063779"/>
                <a:gd name="connsiteY524" fmla="*/ 0 h 77168"/>
                <a:gd name="connsiteX525" fmla="*/ 1856737 w 2063779"/>
                <a:gd name="connsiteY525" fmla="*/ 745 h 77168"/>
                <a:gd name="connsiteX526" fmla="*/ 1864806 w 2063779"/>
                <a:gd name="connsiteY526" fmla="*/ 2987 h 77168"/>
                <a:gd name="connsiteX527" fmla="*/ 1884484 w 2063779"/>
                <a:gd name="connsiteY527" fmla="*/ 1343 h 77168"/>
                <a:gd name="connsiteX528" fmla="*/ 1932312 w 2063779"/>
                <a:gd name="connsiteY528" fmla="*/ 1343 h 77168"/>
                <a:gd name="connsiteX529" fmla="*/ 1932312 w 2063779"/>
                <a:gd name="connsiteY529" fmla="*/ 5628 h 77168"/>
                <a:gd name="connsiteX530" fmla="*/ 1905311 w 2063779"/>
                <a:gd name="connsiteY530" fmla="*/ 75723 h 77168"/>
                <a:gd name="connsiteX531" fmla="*/ 1894801 w 2063779"/>
                <a:gd name="connsiteY531" fmla="*/ 75723 h 77168"/>
                <a:gd name="connsiteX532" fmla="*/ 1920203 w 2063779"/>
                <a:gd name="connsiteY532" fmla="*/ 9810 h 77168"/>
                <a:gd name="connsiteX533" fmla="*/ 1884484 w 2063779"/>
                <a:gd name="connsiteY533" fmla="*/ 9810 h 77168"/>
                <a:gd name="connsiteX534" fmla="*/ 1884484 w 2063779"/>
                <a:gd name="connsiteY534" fmla="*/ 1343 h 77168"/>
                <a:gd name="connsiteX535" fmla="*/ 1952286 w 2063779"/>
                <a:gd name="connsiteY535" fmla="*/ 74175 h 77168"/>
                <a:gd name="connsiteX536" fmla="*/ 1952286 w 2063779"/>
                <a:gd name="connsiteY536" fmla="*/ 65014 h 77168"/>
                <a:gd name="connsiteX537" fmla="*/ 1959963 w 2063779"/>
                <a:gd name="connsiteY537" fmla="*/ 67751 h 77168"/>
                <a:gd name="connsiteX538" fmla="*/ 1967582 w 2063779"/>
                <a:gd name="connsiteY538" fmla="*/ 68695 h 77168"/>
                <a:gd name="connsiteX539" fmla="*/ 1982775 w 2063779"/>
                <a:gd name="connsiteY539" fmla="*/ 62020 h 77168"/>
                <a:gd name="connsiteX540" fmla="*/ 1988801 w 2063779"/>
                <a:gd name="connsiteY540" fmla="*/ 41649 h 77168"/>
                <a:gd name="connsiteX541" fmla="*/ 1981478 w 2063779"/>
                <a:gd name="connsiteY541" fmla="*/ 48221 h 77168"/>
                <a:gd name="connsiteX542" fmla="*/ 1971668 w 2063779"/>
                <a:gd name="connsiteY542" fmla="*/ 50514 h 77168"/>
                <a:gd name="connsiteX543" fmla="*/ 1953982 w 2063779"/>
                <a:gd name="connsiteY543" fmla="*/ 43788 h 77168"/>
                <a:gd name="connsiteX544" fmla="*/ 1947506 w 2063779"/>
                <a:gd name="connsiteY544" fmla="*/ 25305 h 77168"/>
                <a:gd name="connsiteX545" fmla="*/ 1954284 w 2063779"/>
                <a:gd name="connsiteY545" fmla="*/ 6925 h 77168"/>
                <a:gd name="connsiteX546" fmla="*/ 1972317 w 2063779"/>
                <a:gd name="connsiteY546" fmla="*/ 0 h 77168"/>
                <a:gd name="connsiteX547" fmla="*/ 1991994 w 2063779"/>
                <a:gd name="connsiteY547" fmla="*/ 9913 h 77168"/>
                <a:gd name="connsiteX548" fmla="*/ 1998817 w 2063779"/>
                <a:gd name="connsiteY548" fmla="*/ 38604 h 77168"/>
                <a:gd name="connsiteX549" fmla="*/ 1990446 w 2063779"/>
                <a:gd name="connsiteY549" fmla="*/ 66704 h 77168"/>
                <a:gd name="connsiteX550" fmla="*/ 1968032 w 2063779"/>
                <a:gd name="connsiteY550" fmla="*/ 77162 h 77168"/>
                <a:gd name="connsiteX551" fmla="*/ 1960361 w 2063779"/>
                <a:gd name="connsiteY551" fmla="*/ 76417 h 77168"/>
                <a:gd name="connsiteX552" fmla="*/ 1952292 w 2063779"/>
                <a:gd name="connsiteY552" fmla="*/ 74175 h 77168"/>
                <a:gd name="connsiteX553" fmla="*/ 1972317 w 2063779"/>
                <a:gd name="connsiteY553" fmla="*/ 42645 h 77168"/>
                <a:gd name="connsiteX554" fmla="*/ 1983026 w 2063779"/>
                <a:gd name="connsiteY554" fmla="*/ 38006 h 77168"/>
                <a:gd name="connsiteX555" fmla="*/ 1987009 w 2063779"/>
                <a:gd name="connsiteY555" fmla="*/ 25305 h 77168"/>
                <a:gd name="connsiteX556" fmla="*/ 1983026 w 2063779"/>
                <a:gd name="connsiteY556" fmla="*/ 12649 h 77168"/>
                <a:gd name="connsiteX557" fmla="*/ 1972317 w 2063779"/>
                <a:gd name="connsiteY557" fmla="*/ 7966 h 77168"/>
                <a:gd name="connsiteX558" fmla="*/ 1961556 w 2063779"/>
                <a:gd name="connsiteY558" fmla="*/ 12649 h 77168"/>
                <a:gd name="connsiteX559" fmla="*/ 1957618 w 2063779"/>
                <a:gd name="connsiteY559" fmla="*/ 25305 h 77168"/>
                <a:gd name="connsiteX560" fmla="*/ 1961556 w 2063779"/>
                <a:gd name="connsiteY560" fmla="*/ 38006 h 77168"/>
                <a:gd name="connsiteX561" fmla="*/ 1972317 w 2063779"/>
                <a:gd name="connsiteY561" fmla="*/ 42645 h 77168"/>
                <a:gd name="connsiteX562" fmla="*/ 2017248 w 2063779"/>
                <a:gd name="connsiteY562" fmla="*/ 74175 h 77168"/>
                <a:gd name="connsiteX563" fmla="*/ 2017248 w 2063779"/>
                <a:gd name="connsiteY563" fmla="*/ 65007 h 77168"/>
                <a:gd name="connsiteX564" fmla="*/ 2024925 w 2063779"/>
                <a:gd name="connsiteY564" fmla="*/ 67751 h 77168"/>
                <a:gd name="connsiteX565" fmla="*/ 2032545 w 2063779"/>
                <a:gd name="connsiteY565" fmla="*/ 68695 h 77168"/>
                <a:gd name="connsiteX566" fmla="*/ 2047738 w 2063779"/>
                <a:gd name="connsiteY566" fmla="*/ 62020 h 77168"/>
                <a:gd name="connsiteX567" fmla="*/ 2053764 w 2063779"/>
                <a:gd name="connsiteY567" fmla="*/ 41642 h 77168"/>
                <a:gd name="connsiteX568" fmla="*/ 2046440 w 2063779"/>
                <a:gd name="connsiteY568" fmla="*/ 48221 h 77168"/>
                <a:gd name="connsiteX569" fmla="*/ 2036631 w 2063779"/>
                <a:gd name="connsiteY569" fmla="*/ 50514 h 77168"/>
                <a:gd name="connsiteX570" fmla="*/ 2018944 w 2063779"/>
                <a:gd name="connsiteY570" fmla="*/ 43788 h 77168"/>
                <a:gd name="connsiteX571" fmla="*/ 2012469 w 2063779"/>
                <a:gd name="connsiteY571" fmla="*/ 25305 h 77168"/>
                <a:gd name="connsiteX572" fmla="*/ 2019246 w 2063779"/>
                <a:gd name="connsiteY572" fmla="*/ 6925 h 77168"/>
                <a:gd name="connsiteX573" fmla="*/ 2037279 w 2063779"/>
                <a:gd name="connsiteY573" fmla="*/ 0 h 77168"/>
                <a:gd name="connsiteX574" fmla="*/ 2056957 w 2063779"/>
                <a:gd name="connsiteY574" fmla="*/ 9913 h 77168"/>
                <a:gd name="connsiteX575" fmla="*/ 2063780 w 2063779"/>
                <a:gd name="connsiteY575" fmla="*/ 38604 h 77168"/>
                <a:gd name="connsiteX576" fmla="*/ 2055409 w 2063779"/>
                <a:gd name="connsiteY576" fmla="*/ 66704 h 77168"/>
                <a:gd name="connsiteX577" fmla="*/ 2032994 w 2063779"/>
                <a:gd name="connsiteY577" fmla="*/ 77162 h 77168"/>
                <a:gd name="connsiteX578" fmla="*/ 2025324 w 2063779"/>
                <a:gd name="connsiteY578" fmla="*/ 76417 h 77168"/>
                <a:gd name="connsiteX579" fmla="*/ 2017248 w 2063779"/>
                <a:gd name="connsiteY579" fmla="*/ 74175 h 77168"/>
                <a:gd name="connsiteX580" fmla="*/ 2037279 w 2063779"/>
                <a:gd name="connsiteY580" fmla="*/ 42638 h 77168"/>
                <a:gd name="connsiteX581" fmla="*/ 2047989 w 2063779"/>
                <a:gd name="connsiteY581" fmla="*/ 38006 h 77168"/>
                <a:gd name="connsiteX582" fmla="*/ 2051972 w 2063779"/>
                <a:gd name="connsiteY582" fmla="*/ 25305 h 77168"/>
                <a:gd name="connsiteX583" fmla="*/ 2047989 w 2063779"/>
                <a:gd name="connsiteY583" fmla="*/ 12649 h 77168"/>
                <a:gd name="connsiteX584" fmla="*/ 2037279 w 2063779"/>
                <a:gd name="connsiteY584" fmla="*/ 7966 h 77168"/>
                <a:gd name="connsiteX585" fmla="*/ 2026519 w 2063779"/>
                <a:gd name="connsiteY585" fmla="*/ 12649 h 77168"/>
                <a:gd name="connsiteX586" fmla="*/ 2022581 w 2063779"/>
                <a:gd name="connsiteY586" fmla="*/ 25305 h 77168"/>
                <a:gd name="connsiteX587" fmla="*/ 2026519 w 2063779"/>
                <a:gd name="connsiteY587" fmla="*/ 38006 h 77168"/>
                <a:gd name="connsiteX588" fmla="*/ 2037279 w 2063779"/>
                <a:gd name="connsiteY588" fmla="*/ 42638 h 7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2063779" h="77168">
                  <a:moveTo>
                    <a:pt x="33627" y="35623"/>
                  </a:moveTo>
                  <a:cubicBezTo>
                    <a:pt x="38442" y="36651"/>
                    <a:pt x="42196" y="38796"/>
                    <a:pt x="44885" y="42047"/>
                  </a:cubicBezTo>
                  <a:cubicBezTo>
                    <a:pt x="47575" y="45304"/>
                    <a:pt x="48971" y="49326"/>
                    <a:pt x="48971" y="54106"/>
                  </a:cubicBezTo>
                  <a:cubicBezTo>
                    <a:pt x="48971" y="61442"/>
                    <a:pt x="46446" y="67121"/>
                    <a:pt x="41398" y="71143"/>
                  </a:cubicBezTo>
                  <a:cubicBezTo>
                    <a:pt x="36350" y="75158"/>
                    <a:pt x="29177" y="77169"/>
                    <a:pt x="19877" y="77169"/>
                  </a:cubicBezTo>
                  <a:cubicBezTo>
                    <a:pt x="16755" y="77169"/>
                    <a:pt x="13534" y="76854"/>
                    <a:pt x="10213" y="76224"/>
                  </a:cubicBezTo>
                  <a:cubicBezTo>
                    <a:pt x="6891" y="75595"/>
                    <a:pt x="3521" y="74715"/>
                    <a:pt x="0" y="73481"/>
                  </a:cubicBezTo>
                  <a:lnTo>
                    <a:pt x="0" y="63768"/>
                  </a:lnTo>
                  <a:cubicBezTo>
                    <a:pt x="2790" y="65399"/>
                    <a:pt x="5845" y="66626"/>
                    <a:pt x="9166" y="67455"/>
                  </a:cubicBezTo>
                  <a:cubicBezTo>
                    <a:pt x="12487" y="68284"/>
                    <a:pt x="15958" y="68702"/>
                    <a:pt x="19578" y="68702"/>
                  </a:cubicBezTo>
                  <a:cubicBezTo>
                    <a:pt x="25888" y="68702"/>
                    <a:pt x="30687" y="67455"/>
                    <a:pt x="33975" y="64963"/>
                  </a:cubicBezTo>
                  <a:cubicBezTo>
                    <a:pt x="37263" y="62476"/>
                    <a:pt x="38956" y="58853"/>
                    <a:pt x="38957" y="54106"/>
                  </a:cubicBezTo>
                  <a:cubicBezTo>
                    <a:pt x="38958" y="49358"/>
                    <a:pt x="37413" y="46300"/>
                    <a:pt x="34324" y="43839"/>
                  </a:cubicBezTo>
                  <a:cubicBezTo>
                    <a:pt x="31235" y="41385"/>
                    <a:pt x="27001" y="40107"/>
                    <a:pt x="21521" y="40107"/>
                  </a:cubicBezTo>
                  <a:lnTo>
                    <a:pt x="12852" y="40107"/>
                  </a:lnTo>
                  <a:lnTo>
                    <a:pt x="12852" y="31839"/>
                  </a:lnTo>
                  <a:lnTo>
                    <a:pt x="21919" y="31839"/>
                  </a:lnTo>
                  <a:cubicBezTo>
                    <a:pt x="26868" y="31839"/>
                    <a:pt x="30654" y="30856"/>
                    <a:pt x="33277" y="28896"/>
                  </a:cubicBezTo>
                  <a:cubicBezTo>
                    <a:pt x="35901" y="26937"/>
                    <a:pt x="37213" y="24046"/>
                    <a:pt x="37213" y="20326"/>
                  </a:cubicBezTo>
                  <a:cubicBezTo>
                    <a:pt x="37213" y="16607"/>
                    <a:pt x="35851" y="13587"/>
                    <a:pt x="33128" y="11564"/>
                  </a:cubicBezTo>
                  <a:cubicBezTo>
                    <a:pt x="30404" y="9534"/>
                    <a:pt x="26568" y="8474"/>
                    <a:pt x="21520" y="8474"/>
                  </a:cubicBezTo>
                  <a:cubicBezTo>
                    <a:pt x="18764" y="8474"/>
                    <a:pt x="15808" y="8769"/>
                    <a:pt x="12653" y="9366"/>
                  </a:cubicBezTo>
                  <a:cubicBezTo>
                    <a:pt x="9498" y="9971"/>
                    <a:pt x="6027" y="10896"/>
                    <a:pt x="2241" y="12161"/>
                  </a:cubicBezTo>
                  <a:lnTo>
                    <a:pt x="2241" y="3193"/>
                  </a:lnTo>
                  <a:cubicBezTo>
                    <a:pt x="6060" y="2133"/>
                    <a:pt x="9630" y="1330"/>
                    <a:pt x="12951" y="803"/>
                  </a:cubicBezTo>
                  <a:cubicBezTo>
                    <a:pt x="16273" y="270"/>
                    <a:pt x="19461" y="6"/>
                    <a:pt x="22417" y="6"/>
                  </a:cubicBezTo>
                  <a:cubicBezTo>
                    <a:pt x="30055" y="6"/>
                    <a:pt x="36100" y="1747"/>
                    <a:pt x="40550" y="5236"/>
                  </a:cubicBezTo>
                  <a:cubicBezTo>
                    <a:pt x="45000" y="8724"/>
                    <a:pt x="47226" y="13369"/>
                    <a:pt x="47226" y="19286"/>
                  </a:cubicBezTo>
                  <a:cubicBezTo>
                    <a:pt x="47226" y="23404"/>
                    <a:pt x="46047" y="26886"/>
                    <a:pt x="43689" y="29745"/>
                  </a:cubicBezTo>
                  <a:cubicBezTo>
                    <a:pt x="41330" y="32603"/>
                    <a:pt x="37976" y="34524"/>
                    <a:pt x="33626" y="35623"/>
                  </a:cubicBezTo>
                  <a:moveTo>
                    <a:pt x="76767" y="67256"/>
                  </a:moveTo>
                  <a:lnTo>
                    <a:pt x="111888" y="67256"/>
                  </a:lnTo>
                  <a:lnTo>
                    <a:pt x="111888" y="75723"/>
                  </a:lnTo>
                  <a:lnTo>
                    <a:pt x="64661" y="75723"/>
                  </a:lnTo>
                  <a:lnTo>
                    <a:pt x="64661" y="67256"/>
                  </a:lnTo>
                  <a:lnTo>
                    <a:pt x="80254" y="51362"/>
                  </a:lnTo>
                  <a:cubicBezTo>
                    <a:pt x="86864" y="44687"/>
                    <a:pt x="91015" y="40390"/>
                    <a:pt x="92709" y="38462"/>
                  </a:cubicBezTo>
                  <a:cubicBezTo>
                    <a:pt x="95930" y="34845"/>
                    <a:pt x="98172" y="31788"/>
                    <a:pt x="99434" y="29295"/>
                  </a:cubicBezTo>
                  <a:cubicBezTo>
                    <a:pt x="100697" y="26802"/>
                    <a:pt x="101377" y="24297"/>
                    <a:pt x="101377" y="21875"/>
                  </a:cubicBezTo>
                  <a:cubicBezTo>
                    <a:pt x="101377" y="17924"/>
                    <a:pt x="99982" y="14699"/>
                    <a:pt x="97192" y="12206"/>
                  </a:cubicBezTo>
                  <a:cubicBezTo>
                    <a:pt x="94402" y="9720"/>
                    <a:pt x="90832" y="8474"/>
                    <a:pt x="86382" y="8474"/>
                  </a:cubicBezTo>
                  <a:cubicBezTo>
                    <a:pt x="83227" y="8474"/>
                    <a:pt x="79889" y="9020"/>
                    <a:pt x="76368" y="10118"/>
                  </a:cubicBezTo>
                  <a:cubicBezTo>
                    <a:pt x="72848" y="11210"/>
                    <a:pt x="69145" y="12874"/>
                    <a:pt x="65159" y="15097"/>
                  </a:cubicBezTo>
                  <a:lnTo>
                    <a:pt x="65159" y="4934"/>
                  </a:lnTo>
                  <a:cubicBezTo>
                    <a:pt x="69211" y="3308"/>
                    <a:pt x="72997" y="2081"/>
                    <a:pt x="76517" y="1253"/>
                  </a:cubicBezTo>
                  <a:cubicBezTo>
                    <a:pt x="80038" y="418"/>
                    <a:pt x="83259" y="6"/>
                    <a:pt x="86182" y="6"/>
                  </a:cubicBezTo>
                  <a:cubicBezTo>
                    <a:pt x="93887" y="6"/>
                    <a:pt x="100031" y="1927"/>
                    <a:pt x="104616" y="5782"/>
                  </a:cubicBezTo>
                  <a:cubicBezTo>
                    <a:pt x="109197" y="9636"/>
                    <a:pt x="111490" y="14782"/>
                    <a:pt x="111490" y="21226"/>
                  </a:cubicBezTo>
                  <a:cubicBezTo>
                    <a:pt x="111490" y="24284"/>
                    <a:pt x="110905" y="27188"/>
                    <a:pt x="109743" y="29944"/>
                  </a:cubicBezTo>
                  <a:cubicBezTo>
                    <a:pt x="108586" y="32700"/>
                    <a:pt x="106543" y="35886"/>
                    <a:pt x="103517" y="39606"/>
                  </a:cubicBezTo>
                  <a:lnTo>
                    <a:pt x="95598" y="47977"/>
                  </a:lnTo>
                  <a:lnTo>
                    <a:pt x="76767" y="67256"/>
                  </a:lnTo>
                  <a:moveTo>
                    <a:pt x="160707" y="10118"/>
                  </a:moveTo>
                  <a:lnTo>
                    <a:pt x="135305" y="49821"/>
                  </a:lnTo>
                  <a:lnTo>
                    <a:pt x="160707" y="49821"/>
                  </a:lnTo>
                  <a:lnTo>
                    <a:pt x="160707" y="10118"/>
                  </a:lnTo>
                  <a:moveTo>
                    <a:pt x="158066" y="1349"/>
                  </a:moveTo>
                  <a:lnTo>
                    <a:pt x="170722" y="1349"/>
                  </a:lnTo>
                  <a:lnTo>
                    <a:pt x="170722" y="49821"/>
                  </a:lnTo>
                  <a:lnTo>
                    <a:pt x="181335" y="49821"/>
                  </a:lnTo>
                  <a:lnTo>
                    <a:pt x="181335" y="58191"/>
                  </a:lnTo>
                  <a:lnTo>
                    <a:pt x="170722" y="58191"/>
                  </a:lnTo>
                  <a:lnTo>
                    <a:pt x="170722" y="75723"/>
                  </a:lnTo>
                  <a:lnTo>
                    <a:pt x="160707" y="75723"/>
                  </a:lnTo>
                  <a:lnTo>
                    <a:pt x="160707" y="58191"/>
                  </a:lnTo>
                  <a:lnTo>
                    <a:pt x="127133" y="58191"/>
                  </a:lnTo>
                  <a:lnTo>
                    <a:pt x="127133" y="48478"/>
                  </a:lnTo>
                  <a:lnTo>
                    <a:pt x="158066" y="1349"/>
                  </a:lnTo>
                  <a:moveTo>
                    <a:pt x="198122" y="1349"/>
                  </a:moveTo>
                  <a:lnTo>
                    <a:pt x="237625" y="1349"/>
                  </a:lnTo>
                  <a:lnTo>
                    <a:pt x="237625" y="9816"/>
                  </a:lnTo>
                  <a:lnTo>
                    <a:pt x="207334" y="9816"/>
                  </a:lnTo>
                  <a:lnTo>
                    <a:pt x="207334" y="28049"/>
                  </a:lnTo>
                  <a:lnTo>
                    <a:pt x="211722" y="26956"/>
                  </a:lnTo>
                  <a:cubicBezTo>
                    <a:pt x="213180" y="26693"/>
                    <a:pt x="214645" y="26558"/>
                    <a:pt x="216103" y="26558"/>
                  </a:cubicBezTo>
                  <a:cubicBezTo>
                    <a:pt x="224410" y="26558"/>
                    <a:pt x="230982" y="28832"/>
                    <a:pt x="235833" y="33381"/>
                  </a:cubicBezTo>
                  <a:cubicBezTo>
                    <a:pt x="240683" y="37936"/>
                    <a:pt x="243105" y="44090"/>
                    <a:pt x="243105" y="51863"/>
                  </a:cubicBezTo>
                  <a:cubicBezTo>
                    <a:pt x="243105" y="59637"/>
                    <a:pt x="240612" y="66093"/>
                    <a:pt x="235633" y="70545"/>
                  </a:cubicBezTo>
                  <a:cubicBezTo>
                    <a:pt x="230648" y="74997"/>
                    <a:pt x="223626" y="77169"/>
                    <a:pt x="214562" y="77169"/>
                  </a:cubicBezTo>
                  <a:cubicBezTo>
                    <a:pt x="211439" y="77169"/>
                    <a:pt x="208253" y="76905"/>
                    <a:pt x="204996" y="76372"/>
                  </a:cubicBezTo>
                  <a:lnTo>
                    <a:pt x="194980" y="73982"/>
                  </a:lnTo>
                  <a:lnTo>
                    <a:pt x="194980" y="63870"/>
                  </a:lnTo>
                  <a:cubicBezTo>
                    <a:pt x="197974" y="65496"/>
                    <a:pt x="201058" y="66710"/>
                    <a:pt x="204251" y="67507"/>
                  </a:cubicBezTo>
                  <a:cubicBezTo>
                    <a:pt x="207437" y="68303"/>
                    <a:pt x="210803" y="68702"/>
                    <a:pt x="214363" y="68702"/>
                  </a:cubicBezTo>
                  <a:cubicBezTo>
                    <a:pt x="220106" y="68702"/>
                    <a:pt x="224654" y="67192"/>
                    <a:pt x="228008" y="64166"/>
                  </a:cubicBezTo>
                  <a:cubicBezTo>
                    <a:pt x="231361" y="61147"/>
                    <a:pt x="233044" y="57048"/>
                    <a:pt x="233044" y="51863"/>
                  </a:cubicBezTo>
                  <a:cubicBezTo>
                    <a:pt x="233044" y="46685"/>
                    <a:pt x="231361" y="42580"/>
                    <a:pt x="228008" y="39561"/>
                  </a:cubicBezTo>
                  <a:cubicBezTo>
                    <a:pt x="224654" y="36535"/>
                    <a:pt x="220106" y="35025"/>
                    <a:pt x="214363" y="35025"/>
                  </a:cubicBezTo>
                  <a:cubicBezTo>
                    <a:pt x="211671" y="35025"/>
                    <a:pt x="208979" y="35327"/>
                    <a:pt x="206287" y="35925"/>
                  </a:cubicBezTo>
                  <a:cubicBezTo>
                    <a:pt x="203602" y="36522"/>
                    <a:pt x="200910" y="37447"/>
                    <a:pt x="198122" y="38713"/>
                  </a:cubicBezTo>
                  <a:lnTo>
                    <a:pt x="198122" y="1349"/>
                  </a:lnTo>
                  <a:moveTo>
                    <a:pt x="316984" y="7973"/>
                  </a:moveTo>
                  <a:cubicBezTo>
                    <a:pt x="311806" y="7973"/>
                    <a:pt x="307900" y="10529"/>
                    <a:pt x="305279" y="15643"/>
                  </a:cubicBezTo>
                  <a:cubicBezTo>
                    <a:pt x="302652" y="20763"/>
                    <a:pt x="301393" y="28383"/>
                    <a:pt x="301393" y="38610"/>
                  </a:cubicBezTo>
                  <a:cubicBezTo>
                    <a:pt x="301393" y="48838"/>
                    <a:pt x="302684" y="56463"/>
                    <a:pt x="305279" y="61577"/>
                  </a:cubicBezTo>
                  <a:cubicBezTo>
                    <a:pt x="307868" y="66691"/>
                    <a:pt x="311806" y="69196"/>
                    <a:pt x="316984" y="69196"/>
                  </a:cubicBezTo>
                  <a:cubicBezTo>
                    <a:pt x="322169" y="69196"/>
                    <a:pt x="326100" y="66659"/>
                    <a:pt x="328690" y="61577"/>
                  </a:cubicBezTo>
                  <a:cubicBezTo>
                    <a:pt x="331285" y="56495"/>
                    <a:pt x="332628" y="48806"/>
                    <a:pt x="332628" y="38610"/>
                  </a:cubicBezTo>
                  <a:cubicBezTo>
                    <a:pt x="332628" y="28415"/>
                    <a:pt x="331317" y="20725"/>
                    <a:pt x="328690" y="15643"/>
                  </a:cubicBezTo>
                  <a:cubicBezTo>
                    <a:pt x="326068" y="10561"/>
                    <a:pt x="322201" y="7973"/>
                    <a:pt x="316984" y="7973"/>
                  </a:cubicBezTo>
                  <a:moveTo>
                    <a:pt x="316984" y="6"/>
                  </a:moveTo>
                  <a:cubicBezTo>
                    <a:pt x="325323" y="6"/>
                    <a:pt x="331683" y="3308"/>
                    <a:pt x="336065" y="9919"/>
                  </a:cubicBezTo>
                  <a:cubicBezTo>
                    <a:pt x="340446" y="16523"/>
                    <a:pt x="342688" y="26057"/>
                    <a:pt x="342688" y="38610"/>
                  </a:cubicBezTo>
                  <a:cubicBezTo>
                    <a:pt x="342688" y="51131"/>
                    <a:pt x="340485" y="60697"/>
                    <a:pt x="336065" y="67307"/>
                  </a:cubicBezTo>
                  <a:cubicBezTo>
                    <a:pt x="331651" y="73918"/>
                    <a:pt x="325323" y="77169"/>
                    <a:pt x="316984" y="77169"/>
                  </a:cubicBezTo>
                  <a:cubicBezTo>
                    <a:pt x="308646" y="77169"/>
                    <a:pt x="302273" y="73879"/>
                    <a:pt x="297853" y="67307"/>
                  </a:cubicBezTo>
                  <a:cubicBezTo>
                    <a:pt x="293439" y="60729"/>
                    <a:pt x="291281" y="51131"/>
                    <a:pt x="291281" y="38610"/>
                  </a:cubicBezTo>
                  <a:cubicBezTo>
                    <a:pt x="291281" y="26057"/>
                    <a:pt x="293471" y="16491"/>
                    <a:pt x="297853" y="9919"/>
                  </a:cubicBezTo>
                  <a:cubicBezTo>
                    <a:pt x="302241" y="3341"/>
                    <a:pt x="308646" y="6"/>
                    <a:pt x="316984" y="6"/>
                  </a:cubicBezTo>
                  <a:moveTo>
                    <a:pt x="360522" y="1349"/>
                  </a:moveTo>
                  <a:lnTo>
                    <a:pt x="400031" y="1349"/>
                  </a:lnTo>
                  <a:lnTo>
                    <a:pt x="400031" y="9816"/>
                  </a:lnTo>
                  <a:lnTo>
                    <a:pt x="369741" y="9816"/>
                  </a:lnTo>
                  <a:lnTo>
                    <a:pt x="369741" y="28049"/>
                  </a:lnTo>
                  <a:lnTo>
                    <a:pt x="374122" y="26956"/>
                  </a:lnTo>
                  <a:cubicBezTo>
                    <a:pt x="375587" y="26693"/>
                    <a:pt x="377045" y="26558"/>
                    <a:pt x="378510" y="26558"/>
                  </a:cubicBezTo>
                  <a:cubicBezTo>
                    <a:pt x="386810" y="26558"/>
                    <a:pt x="393389" y="28832"/>
                    <a:pt x="398239" y="33381"/>
                  </a:cubicBezTo>
                  <a:cubicBezTo>
                    <a:pt x="403083" y="37936"/>
                    <a:pt x="405511" y="44090"/>
                    <a:pt x="405511" y="51863"/>
                  </a:cubicBezTo>
                  <a:cubicBezTo>
                    <a:pt x="405511" y="59637"/>
                    <a:pt x="403019" y="66093"/>
                    <a:pt x="398040" y="70545"/>
                  </a:cubicBezTo>
                  <a:cubicBezTo>
                    <a:pt x="393055" y="74997"/>
                    <a:pt x="386033" y="77169"/>
                    <a:pt x="376962" y="77169"/>
                  </a:cubicBezTo>
                  <a:cubicBezTo>
                    <a:pt x="373840" y="77169"/>
                    <a:pt x="370653" y="76905"/>
                    <a:pt x="367396" y="76372"/>
                  </a:cubicBezTo>
                  <a:lnTo>
                    <a:pt x="357387" y="73982"/>
                  </a:lnTo>
                  <a:lnTo>
                    <a:pt x="357387" y="63870"/>
                  </a:lnTo>
                  <a:cubicBezTo>
                    <a:pt x="360374" y="65496"/>
                    <a:pt x="363464" y="66710"/>
                    <a:pt x="366651" y="67507"/>
                  </a:cubicBezTo>
                  <a:cubicBezTo>
                    <a:pt x="369837" y="68303"/>
                    <a:pt x="373210" y="68702"/>
                    <a:pt x="376763" y="68702"/>
                  </a:cubicBezTo>
                  <a:cubicBezTo>
                    <a:pt x="382512" y="68702"/>
                    <a:pt x="387061" y="67192"/>
                    <a:pt x="390414" y="64166"/>
                  </a:cubicBezTo>
                  <a:cubicBezTo>
                    <a:pt x="393768" y="61147"/>
                    <a:pt x="395444" y="57048"/>
                    <a:pt x="395444" y="51863"/>
                  </a:cubicBezTo>
                  <a:cubicBezTo>
                    <a:pt x="395444" y="46685"/>
                    <a:pt x="393768" y="42580"/>
                    <a:pt x="390414" y="39561"/>
                  </a:cubicBezTo>
                  <a:cubicBezTo>
                    <a:pt x="387061" y="36535"/>
                    <a:pt x="382512" y="35025"/>
                    <a:pt x="376763" y="35025"/>
                  </a:cubicBezTo>
                  <a:cubicBezTo>
                    <a:pt x="374071" y="35025"/>
                    <a:pt x="371385" y="35321"/>
                    <a:pt x="368694" y="35925"/>
                  </a:cubicBezTo>
                  <a:cubicBezTo>
                    <a:pt x="366002" y="36522"/>
                    <a:pt x="363317" y="37447"/>
                    <a:pt x="360522" y="38713"/>
                  </a:cubicBezTo>
                  <a:lnTo>
                    <a:pt x="360522" y="1349"/>
                  </a:lnTo>
                  <a:moveTo>
                    <a:pt x="425485" y="1349"/>
                  </a:moveTo>
                  <a:lnTo>
                    <a:pt x="464994" y="1349"/>
                  </a:lnTo>
                  <a:lnTo>
                    <a:pt x="464994" y="9816"/>
                  </a:lnTo>
                  <a:lnTo>
                    <a:pt x="434703" y="9816"/>
                  </a:lnTo>
                  <a:lnTo>
                    <a:pt x="434703" y="28049"/>
                  </a:lnTo>
                  <a:lnTo>
                    <a:pt x="439085" y="26956"/>
                  </a:lnTo>
                  <a:cubicBezTo>
                    <a:pt x="440550" y="26687"/>
                    <a:pt x="442008" y="26558"/>
                    <a:pt x="443473" y="26558"/>
                  </a:cubicBezTo>
                  <a:cubicBezTo>
                    <a:pt x="451773" y="26558"/>
                    <a:pt x="458351" y="28832"/>
                    <a:pt x="463202" y="33381"/>
                  </a:cubicBezTo>
                  <a:cubicBezTo>
                    <a:pt x="468046" y="37929"/>
                    <a:pt x="470474" y="44090"/>
                    <a:pt x="470474" y="51863"/>
                  </a:cubicBezTo>
                  <a:cubicBezTo>
                    <a:pt x="470474" y="59637"/>
                    <a:pt x="467981" y="66093"/>
                    <a:pt x="462996" y="70545"/>
                  </a:cubicBezTo>
                  <a:cubicBezTo>
                    <a:pt x="458017" y="74997"/>
                    <a:pt x="450995" y="77169"/>
                    <a:pt x="441924" y="77169"/>
                  </a:cubicBezTo>
                  <a:cubicBezTo>
                    <a:pt x="438802" y="77169"/>
                    <a:pt x="435616" y="76905"/>
                    <a:pt x="432359" y="76372"/>
                  </a:cubicBezTo>
                  <a:lnTo>
                    <a:pt x="422350" y="73982"/>
                  </a:lnTo>
                  <a:lnTo>
                    <a:pt x="422350" y="63870"/>
                  </a:lnTo>
                  <a:cubicBezTo>
                    <a:pt x="425337" y="65496"/>
                    <a:pt x="428427" y="66710"/>
                    <a:pt x="431613" y="67507"/>
                  </a:cubicBezTo>
                  <a:cubicBezTo>
                    <a:pt x="434800" y="68303"/>
                    <a:pt x="438173" y="68702"/>
                    <a:pt x="441725" y="68702"/>
                  </a:cubicBezTo>
                  <a:cubicBezTo>
                    <a:pt x="447469" y="68702"/>
                    <a:pt x="452023" y="67192"/>
                    <a:pt x="455377" y="64166"/>
                  </a:cubicBezTo>
                  <a:cubicBezTo>
                    <a:pt x="458730" y="61147"/>
                    <a:pt x="460407" y="57042"/>
                    <a:pt x="460407" y="51863"/>
                  </a:cubicBezTo>
                  <a:cubicBezTo>
                    <a:pt x="460407" y="46679"/>
                    <a:pt x="458730" y="42580"/>
                    <a:pt x="455377" y="39554"/>
                  </a:cubicBezTo>
                  <a:cubicBezTo>
                    <a:pt x="452023" y="36535"/>
                    <a:pt x="447469" y="35025"/>
                    <a:pt x="441725" y="35025"/>
                  </a:cubicBezTo>
                  <a:cubicBezTo>
                    <a:pt x="439033" y="35025"/>
                    <a:pt x="436348" y="35321"/>
                    <a:pt x="433656" y="35918"/>
                  </a:cubicBezTo>
                  <a:cubicBezTo>
                    <a:pt x="430965" y="36522"/>
                    <a:pt x="428279" y="37447"/>
                    <a:pt x="425485" y="38713"/>
                  </a:cubicBezTo>
                  <a:lnTo>
                    <a:pt x="425485" y="1349"/>
                  </a:lnTo>
                  <a:moveTo>
                    <a:pt x="487807" y="1349"/>
                  </a:moveTo>
                  <a:lnTo>
                    <a:pt x="535629" y="1349"/>
                  </a:lnTo>
                  <a:lnTo>
                    <a:pt x="535629" y="5634"/>
                  </a:lnTo>
                  <a:lnTo>
                    <a:pt x="508634" y="75723"/>
                  </a:lnTo>
                  <a:lnTo>
                    <a:pt x="498118" y="75723"/>
                  </a:lnTo>
                  <a:lnTo>
                    <a:pt x="523526" y="9816"/>
                  </a:lnTo>
                  <a:lnTo>
                    <a:pt x="487807" y="9816"/>
                  </a:lnTo>
                  <a:lnTo>
                    <a:pt x="487807" y="1349"/>
                  </a:lnTo>
                  <a:moveTo>
                    <a:pt x="587891" y="1349"/>
                  </a:moveTo>
                  <a:lnTo>
                    <a:pt x="627394" y="1349"/>
                  </a:lnTo>
                  <a:lnTo>
                    <a:pt x="627394" y="9816"/>
                  </a:lnTo>
                  <a:lnTo>
                    <a:pt x="597110" y="9816"/>
                  </a:lnTo>
                  <a:lnTo>
                    <a:pt x="597110" y="28049"/>
                  </a:lnTo>
                  <a:lnTo>
                    <a:pt x="601491" y="26956"/>
                  </a:lnTo>
                  <a:cubicBezTo>
                    <a:pt x="602950" y="26687"/>
                    <a:pt x="604414" y="26558"/>
                    <a:pt x="605873" y="26558"/>
                  </a:cubicBezTo>
                  <a:cubicBezTo>
                    <a:pt x="614179" y="26558"/>
                    <a:pt x="620751" y="28832"/>
                    <a:pt x="625602" y="33381"/>
                  </a:cubicBezTo>
                  <a:cubicBezTo>
                    <a:pt x="630452" y="37929"/>
                    <a:pt x="632874" y="44090"/>
                    <a:pt x="632874" y="51863"/>
                  </a:cubicBezTo>
                  <a:cubicBezTo>
                    <a:pt x="632874" y="59637"/>
                    <a:pt x="630388" y="66093"/>
                    <a:pt x="625403" y="70545"/>
                  </a:cubicBezTo>
                  <a:cubicBezTo>
                    <a:pt x="620424" y="74997"/>
                    <a:pt x="613396" y="77169"/>
                    <a:pt x="604331" y="77169"/>
                  </a:cubicBezTo>
                  <a:cubicBezTo>
                    <a:pt x="601209" y="77169"/>
                    <a:pt x="598022" y="76905"/>
                    <a:pt x="594765" y="76372"/>
                  </a:cubicBezTo>
                  <a:lnTo>
                    <a:pt x="584756" y="73982"/>
                  </a:lnTo>
                  <a:lnTo>
                    <a:pt x="584756" y="63870"/>
                  </a:lnTo>
                  <a:cubicBezTo>
                    <a:pt x="587743" y="65496"/>
                    <a:pt x="590827" y="66710"/>
                    <a:pt x="594020" y="67507"/>
                  </a:cubicBezTo>
                  <a:cubicBezTo>
                    <a:pt x="597206" y="68303"/>
                    <a:pt x="600579" y="68702"/>
                    <a:pt x="604132" y="68702"/>
                  </a:cubicBezTo>
                  <a:cubicBezTo>
                    <a:pt x="609875" y="68702"/>
                    <a:pt x="614430" y="67192"/>
                    <a:pt x="617783" y="64166"/>
                  </a:cubicBezTo>
                  <a:cubicBezTo>
                    <a:pt x="621137" y="61147"/>
                    <a:pt x="622814" y="57042"/>
                    <a:pt x="622814" y="51863"/>
                  </a:cubicBezTo>
                  <a:cubicBezTo>
                    <a:pt x="622814" y="46679"/>
                    <a:pt x="621137" y="42580"/>
                    <a:pt x="617783" y="39554"/>
                  </a:cubicBezTo>
                  <a:cubicBezTo>
                    <a:pt x="614430" y="36535"/>
                    <a:pt x="609875" y="35025"/>
                    <a:pt x="604132" y="35025"/>
                  </a:cubicBezTo>
                  <a:cubicBezTo>
                    <a:pt x="601440" y="35025"/>
                    <a:pt x="598748" y="35321"/>
                    <a:pt x="596063" y="35918"/>
                  </a:cubicBezTo>
                  <a:cubicBezTo>
                    <a:pt x="593371" y="36516"/>
                    <a:pt x="590679" y="37447"/>
                    <a:pt x="587891" y="38713"/>
                  </a:cubicBezTo>
                  <a:lnTo>
                    <a:pt x="587891" y="1349"/>
                  </a:lnTo>
                  <a:moveTo>
                    <a:pt x="654498" y="67256"/>
                  </a:moveTo>
                  <a:lnTo>
                    <a:pt x="670938" y="67256"/>
                  </a:lnTo>
                  <a:lnTo>
                    <a:pt x="670938" y="10510"/>
                  </a:lnTo>
                  <a:lnTo>
                    <a:pt x="653053" y="14101"/>
                  </a:lnTo>
                  <a:lnTo>
                    <a:pt x="653053" y="4934"/>
                  </a:lnTo>
                  <a:lnTo>
                    <a:pt x="670835" y="1349"/>
                  </a:lnTo>
                  <a:lnTo>
                    <a:pt x="680902" y="1349"/>
                  </a:lnTo>
                  <a:lnTo>
                    <a:pt x="680902" y="67256"/>
                  </a:lnTo>
                  <a:lnTo>
                    <a:pt x="697342" y="67256"/>
                  </a:lnTo>
                  <a:lnTo>
                    <a:pt x="697342" y="75723"/>
                  </a:lnTo>
                  <a:lnTo>
                    <a:pt x="654498" y="75723"/>
                  </a:lnTo>
                  <a:lnTo>
                    <a:pt x="654498" y="67256"/>
                  </a:lnTo>
                  <a:moveTo>
                    <a:pt x="739235" y="7973"/>
                  </a:moveTo>
                  <a:cubicBezTo>
                    <a:pt x="734057" y="7973"/>
                    <a:pt x="730151" y="10529"/>
                    <a:pt x="727530" y="15643"/>
                  </a:cubicBezTo>
                  <a:cubicBezTo>
                    <a:pt x="724909" y="20757"/>
                    <a:pt x="723643" y="28383"/>
                    <a:pt x="723643" y="38610"/>
                  </a:cubicBezTo>
                  <a:cubicBezTo>
                    <a:pt x="723643" y="48838"/>
                    <a:pt x="724941" y="56463"/>
                    <a:pt x="727530" y="61577"/>
                  </a:cubicBezTo>
                  <a:cubicBezTo>
                    <a:pt x="730119" y="66691"/>
                    <a:pt x="734057" y="69196"/>
                    <a:pt x="739235" y="69196"/>
                  </a:cubicBezTo>
                  <a:cubicBezTo>
                    <a:pt x="744419" y="69196"/>
                    <a:pt x="748351" y="66659"/>
                    <a:pt x="750947" y="61577"/>
                  </a:cubicBezTo>
                  <a:cubicBezTo>
                    <a:pt x="753535" y="56495"/>
                    <a:pt x="754878" y="48806"/>
                    <a:pt x="754878" y="38610"/>
                  </a:cubicBezTo>
                  <a:cubicBezTo>
                    <a:pt x="754878" y="28415"/>
                    <a:pt x="753568" y="20725"/>
                    <a:pt x="750947" y="15643"/>
                  </a:cubicBezTo>
                  <a:cubicBezTo>
                    <a:pt x="748319" y="10561"/>
                    <a:pt x="744451" y="7973"/>
                    <a:pt x="739235" y="7973"/>
                  </a:cubicBezTo>
                  <a:moveTo>
                    <a:pt x="739235" y="0"/>
                  </a:moveTo>
                  <a:cubicBezTo>
                    <a:pt x="747574" y="0"/>
                    <a:pt x="753934" y="3308"/>
                    <a:pt x="758315" y="9913"/>
                  </a:cubicBezTo>
                  <a:cubicBezTo>
                    <a:pt x="762703" y="16523"/>
                    <a:pt x="764945" y="26057"/>
                    <a:pt x="764945" y="38610"/>
                  </a:cubicBezTo>
                  <a:cubicBezTo>
                    <a:pt x="764945" y="51131"/>
                    <a:pt x="762735" y="60697"/>
                    <a:pt x="758315" y="67301"/>
                  </a:cubicBezTo>
                  <a:cubicBezTo>
                    <a:pt x="753902" y="73912"/>
                    <a:pt x="747574" y="77169"/>
                    <a:pt x="739235" y="77169"/>
                  </a:cubicBezTo>
                  <a:cubicBezTo>
                    <a:pt x="730903" y="77169"/>
                    <a:pt x="724523" y="73879"/>
                    <a:pt x="720110" y="67301"/>
                  </a:cubicBezTo>
                  <a:cubicBezTo>
                    <a:pt x="715690" y="60729"/>
                    <a:pt x="713531" y="51131"/>
                    <a:pt x="713531" y="38610"/>
                  </a:cubicBezTo>
                  <a:cubicBezTo>
                    <a:pt x="713531" y="26057"/>
                    <a:pt x="715722" y="16491"/>
                    <a:pt x="720110" y="9913"/>
                  </a:cubicBezTo>
                  <a:cubicBezTo>
                    <a:pt x="724491" y="3341"/>
                    <a:pt x="730903" y="0"/>
                    <a:pt x="739235" y="0"/>
                  </a:cubicBezTo>
                  <a:moveTo>
                    <a:pt x="805444" y="34524"/>
                  </a:moveTo>
                  <a:cubicBezTo>
                    <a:pt x="800928" y="34524"/>
                    <a:pt x="797343" y="36073"/>
                    <a:pt x="794683" y="39156"/>
                  </a:cubicBezTo>
                  <a:cubicBezTo>
                    <a:pt x="792023" y="42246"/>
                    <a:pt x="790745" y="46480"/>
                    <a:pt x="790745" y="51863"/>
                  </a:cubicBezTo>
                  <a:cubicBezTo>
                    <a:pt x="790745" y="57241"/>
                    <a:pt x="792062" y="61442"/>
                    <a:pt x="794683" y="64564"/>
                  </a:cubicBezTo>
                  <a:cubicBezTo>
                    <a:pt x="797304" y="67687"/>
                    <a:pt x="800928" y="69196"/>
                    <a:pt x="805444" y="69196"/>
                  </a:cubicBezTo>
                  <a:cubicBezTo>
                    <a:pt x="809960" y="69196"/>
                    <a:pt x="813532" y="67654"/>
                    <a:pt x="816153" y="64564"/>
                  </a:cubicBezTo>
                  <a:cubicBezTo>
                    <a:pt x="818781" y="61474"/>
                    <a:pt x="820143" y="57208"/>
                    <a:pt x="820143" y="51863"/>
                  </a:cubicBezTo>
                  <a:cubicBezTo>
                    <a:pt x="820143" y="46512"/>
                    <a:pt x="818813" y="42246"/>
                    <a:pt x="816153" y="39156"/>
                  </a:cubicBezTo>
                  <a:cubicBezTo>
                    <a:pt x="813500" y="36073"/>
                    <a:pt x="809960" y="34524"/>
                    <a:pt x="805444" y="34524"/>
                  </a:cubicBezTo>
                  <a:moveTo>
                    <a:pt x="825417" y="2994"/>
                  </a:moveTo>
                  <a:lnTo>
                    <a:pt x="825417" y="12155"/>
                  </a:lnTo>
                  <a:cubicBezTo>
                    <a:pt x="822899" y="10960"/>
                    <a:pt x="820335" y="10048"/>
                    <a:pt x="817746" y="9418"/>
                  </a:cubicBezTo>
                  <a:cubicBezTo>
                    <a:pt x="815157" y="8788"/>
                    <a:pt x="812652" y="8474"/>
                    <a:pt x="810127" y="8474"/>
                  </a:cubicBezTo>
                  <a:cubicBezTo>
                    <a:pt x="803484" y="8474"/>
                    <a:pt x="798403" y="10709"/>
                    <a:pt x="794882" y="15193"/>
                  </a:cubicBezTo>
                  <a:cubicBezTo>
                    <a:pt x="791362" y="19678"/>
                    <a:pt x="789402" y="26455"/>
                    <a:pt x="788901" y="35520"/>
                  </a:cubicBezTo>
                  <a:cubicBezTo>
                    <a:pt x="790867" y="32635"/>
                    <a:pt x="793321" y="30425"/>
                    <a:pt x="796276" y="28896"/>
                  </a:cubicBezTo>
                  <a:cubicBezTo>
                    <a:pt x="799232" y="27367"/>
                    <a:pt x="802489" y="26552"/>
                    <a:pt x="806041" y="26552"/>
                  </a:cubicBezTo>
                  <a:cubicBezTo>
                    <a:pt x="813513" y="26552"/>
                    <a:pt x="819410" y="28826"/>
                    <a:pt x="823727" y="33381"/>
                  </a:cubicBezTo>
                  <a:cubicBezTo>
                    <a:pt x="828045" y="37929"/>
                    <a:pt x="830255" y="44058"/>
                    <a:pt x="830255" y="51863"/>
                  </a:cubicBezTo>
                  <a:cubicBezTo>
                    <a:pt x="830255" y="59663"/>
                    <a:pt x="827993" y="65624"/>
                    <a:pt x="823477" y="70243"/>
                  </a:cubicBezTo>
                  <a:cubicBezTo>
                    <a:pt x="818961" y="74862"/>
                    <a:pt x="812947" y="77169"/>
                    <a:pt x="805444" y="77169"/>
                  </a:cubicBezTo>
                  <a:cubicBezTo>
                    <a:pt x="796842" y="77169"/>
                    <a:pt x="790270" y="73879"/>
                    <a:pt x="785715" y="67307"/>
                  </a:cubicBezTo>
                  <a:cubicBezTo>
                    <a:pt x="781166" y="60729"/>
                    <a:pt x="778892" y="51131"/>
                    <a:pt x="778892" y="38610"/>
                  </a:cubicBezTo>
                  <a:cubicBezTo>
                    <a:pt x="778892" y="26854"/>
                    <a:pt x="781680" y="17487"/>
                    <a:pt x="787263" y="10517"/>
                  </a:cubicBezTo>
                  <a:cubicBezTo>
                    <a:pt x="792839" y="3540"/>
                    <a:pt x="800330" y="0"/>
                    <a:pt x="809729" y="0"/>
                  </a:cubicBezTo>
                  <a:cubicBezTo>
                    <a:pt x="812254" y="0"/>
                    <a:pt x="814791" y="250"/>
                    <a:pt x="817348" y="752"/>
                  </a:cubicBezTo>
                  <a:lnTo>
                    <a:pt x="825424" y="2994"/>
                  </a:lnTo>
                  <a:moveTo>
                    <a:pt x="880216" y="1349"/>
                  </a:moveTo>
                  <a:lnTo>
                    <a:pt x="919726" y="1349"/>
                  </a:lnTo>
                  <a:lnTo>
                    <a:pt x="919726" y="9816"/>
                  </a:lnTo>
                  <a:lnTo>
                    <a:pt x="889435" y="9816"/>
                  </a:lnTo>
                  <a:lnTo>
                    <a:pt x="889435" y="28049"/>
                  </a:lnTo>
                  <a:lnTo>
                    <a:pt x="893823" y="26950"/>
                  </a:lnTo>
                  <a:cubicBezTo>
                    <a:pt x="895281" y="26687"/>
                    <a:pt x="896740" y="26552"/>
                    <a:pt x="898204" y="26552"/>
                  </a:cubicBezTo>
                  <a:cubicBezTo>
                    <a:pt x="906505" y="26552"/>
                    <a:pt x="913083" y="28832"/>
                    <a:pt x="917933" y="33381"/>
                  </a:cubicBezTo>
                  <a:cubicBezTo>
                    <a:pt x="922784" y="37929"/>
                    <a:pt x="925206" y="44090"/>
                    <a:pt x="925206" y="51863"/>
                  </a:cubicBezTo>
                  <a:cubicBezTo>
                    <a:pt x="925206" y="59630"/>
                    <a:pt x="922713" y="66093"/>
                    <a:pt x="917734" y="70545"/>
                  </a:cubicBezTo>
                  <a:cubicBezTo>
                    <a:pt x="912749" y="74991"/>
                    <a:pt x="905727" y="77169"/>
                    <a:pt x="896656" y="77169"/>
                  </a:cubicBezTo>
                  <a:cubicBezTo>
                    <a:pt x="893540" y="77169"/>
                    <a:pt x="890348" y="76905"/>
                    <a:pt x="887097" y="76372"/>
                  </a:cubicBezTo>
                  <a:lnTo>
                    <a:pt x="877081" y="73982"/>
                  </a:lnTo>
                  <a:lnTo>
                    <a:pt x="877081" y="63870"/>
                  </a:lnTo>
                  <a:cubicBezTo>
                    <a:pt x="880069" y="65496"/>
                    <a:pt x="883159" y="66710"/>
                    <a:pt x="886345" y="67507"/>
                  </a:cubicBezTo>
                  <a:cubicBezTo>
                    <a:pt x="889532" y="68303"/>
                    <a:pt x="892904" y="68702"/>
                    <a:pt x="896457" y="68702"/>
                  </a:cubicBezTo>
                  <a:cubicBezTo>
                    <a:pt x="902207" y="68702"/>
                    <a:pt x="906755" y="67192"/>
                    <a:pt x="910109" y="64166"/>
                  </a:cubicBezTo>
                  <a:cubicBezTo>
                    <a:pt x="913462" y="61147"/>
                    <a:pt x="915139" y="57042"/>
                    <a:pt x="915139" y="51863"/>
                  </a:cubicBezTo>
                  <a:cubicBezTo>
                    <a:pt x="915139" y="46679"/>
                    <a:pt x="913462" y="42580"/>
                    <a:pt x="910109" y="39554"/>
                  </a:cubicBezTo>
                  <a:cubicBezTo>
                    <a:pt x="906755" y="36535"/>
                    <a:pt x="902207" y="35025"/>
                    <a:pt x="896457" y="35025"/>
                  </a:cubicBezTo>
                  <a:cubicBezTo>
                    <a:pt x="893772" y="35025"/>
                    <a:pt x="891080" y="35321"/>
                    <a:pt x="888388" y="35918"/>
                  </a:cubicBezTo>
                  <a:cubicBezTo>
                    <a:pt x="885703" y="36516"/>
                    <a:pt x="883011" y="37447"/>
                    <a:pt x="880216" y="38707"/>
                  </a:cubicBezTo>
                  <a:lnTo>
                    <a:pt x="880216" y="1349"/>
                  </a:lnTo>
                  <a:moveTo>
                    <a:pt x="972733" y="10112"/>
                  </a:moveTo>
                  <a:lnTo>
                    <a:pt x="947325" y="49821"/>
                  </a:lnTo>
                  <a:lnTo>
                    <a:pt x="972733" y="49821"/>
                  </a:lnTo>
                  <a:lnTo>
                    <a:pt x="972733" y="10112"/>
                  </a:lnTo>
                  <a:moveTo>
                    <a:pt x="970092" y="1349"/>
                  </a:moveTo>
                  <a:lnTo>
                    <a:pt x="982742" y="1349"/>
                  </a:lnTo>
                  <a:lnTo>
                    <a:pt x="982742" y="49821"/>
                  </a:lnTo>
                  <a:lnTo>
                    <a:pt x="993355" y="49821"/>
                  </a:lnTo>
                  <a:lnTo>
                    <a:pt x="993355" y="58185"/>
                  </a:lnTo>
                  <a:lnTo>
                    <a:pt x="982742" y="58185"/>
                  </a:lnTo>
                  <a:lnTo>
                    <a:pt x="982742" y="75723"/>
                  </a:lnTo>
                  <a:lnTo>
                    <a:pt x="972733" y="75723"/>
                  </a:lnTo>
                  <a:lnTo>
                    <a:pt x="972733" y="58185"/>
                  </a:lnTo>
                  <a:lnTo>
                    <a:pt x="939153" y="58185"/>
                  </a:lnTo>
                  <a:lnTo>
                    <a:pt x="939153" y="48471"/>
                  </a:lnTo>
                  <a:lnTo>
                    <a:pt x="970092" y="1349"/>
                  </a:lnTo>
                  <a:moveTo>
                    <a:pt x="1031567" y="7973"/>
                  </a:moveTo>
                  <a:cubicBezTo>
                    <a:pt x="1026382" y="7973"/>
                    <a:pt x="1022483" y="10529"/>
                    <a:pt x="1019855" y="15643"/>
                  </a:cubicBezTo>
                  <a:cubicBezTo>
                    <a:pt x="1017234" y="20757"/>
                    <a:pt x="1015968" y="28383"/>
                    <a:pt x="1015968" y="38610"/>
                  </a:cubicBezTo>
                  <a:cubicBezTo>
                    <a:pt x="1015968" y="48838"/>
                    <a:pt x="1017266" y="56457"/>
                    <a:pt x="1019855" y="61577"/>
                  </a:cubicBezTo>
                  <a:cubicBezTo>
                    <a:pt x="1022444" y="66691"/>
                    <a:pt x="1026382" y="69196"/>
                    <a:pt x="1031567" y="69196"/>
                  </a:cubicBezTo>
                  <a:cubicBezTo>
                    <a:pt x="1036745" y="69196"/>
                    <a:pt x="1040683" y="66652"/>
                    <a:pt x="1043272" y="61577"/>
                  </a:cubicBezTo>
                  <a:cubicBezTo>
                    <a:pt x="1045861" y="56495"/>
                    <a:pt x="1047210" y="48806"/>
                    <a:pt x="1047210" y="38610"/>
                  </a:cubicBezTo>
                  <a:cubicBezTo>
                    <a:pt x="1047210" y="28415"/>
                    <a:pt x="1045893" y="20725"/>
                    <a:pt x="1043272" y="15643"/>
                  </a:cubicBezTo>
                  <a:cubicBezTo>
                    <a:pt x="1040644" y="10561"/>
                    <a:pt x="1036777" y="7973"/>
                    <a:pt x="1031567" y="7973"/>
                  </a:cubicBezTo>
                  <a:moveTo>
                    <a:pt x="1031567" y="0"/>
                  </a:moveTo>
                  <a:cubicBezTo>
                    <a:pt x="1039899" y="0"/>
                    <a:pt x="1046259" y="3302"/>
                    <a:pt x="1050647" y="9913"/>
                  </a:cubicBezTo>
                  <a:cubicBezTo>
                    <a:pt x="1055028" y="16523"/>
                    <a:pt x="1057270" y="26057"/>
                    <a:pt x="1057270" y="38610"/>
                  </a:cubicBezTo>
                  <a:cubicBezTo>
                    <a:pt x="1057270" y="51131"/>
                    <a:pt x="1055060" y="60697"/>
                    <a:pt x="1050647" y="67301"/>
                  </a:cubicBezTo>
                  <a:cubicBezTo>
                    <a:pt x="1046227" y="73912"/>
                    <a:pt x="1039899" y="77169"/>
                    <a:pt x="1031567" y="77169"/>
                  </a:cubicBezTo>
                  <a:cubicBezTo>
                    <a:pt x="1023228" y="77169"/>
                    <a:pt x="1016849" y="73879"/>
                    <a:pt x="1012435" y="67301"/>
                  </a:cubicBezTo>
                  <a:cubicBezTo>
                    <a:pt x="1008015" y="60729"/>
                    <a:pt x="1005857" y="51131"/>
                    <a:pt x="1005857" y="38610"/>
                  </a:cubicBezTo>
                  <a:cubicBezTo>
                    <a:pt x="1005857" y="26057"/>
                    <a:pt x="1008047" y="16491"/>
                    <a:pt x="1012435" y="9913"/>
                  </a:cubicBezTo>
                  <a:cubicBezTo>
                    <a:pt x="1016816" y="3341"/>
                    <a:pt x="1023228" y="0"/>
                    <a:pt x="1031567" y="0"/>
                  </a:cubicBezTo>
                  <a:moveTo>
                    <a:pt x="1097769" y="34524"/>
                  </a:moveTo>
                  <a:cubicBezTo>
                    <a:pt x="1093253" y="34524"/>
                    <a:pt x="1089668" y="36066"/>
                    <a:pt x="1087008" y="39156"/>
                  </a:cubicBezTo>
                  <a:cubicBezTo>
                    <a:pt x="1084355" y="42246"/>
                    <a:pt x="1083077" y="46480"/>
                    <a:pt x="1083077" y="51863"/>
                  </a:cubicBezTo>
                  <a:cubicBezTo>
                    <a:pt x="1083077" y="57241"/>
                    <a:pt x="1084387" y="61442"/>
                    <a:pt x="1087008" y="64564"/>
                  </a:cubicBezTo>
                  <a:cubicBezTo>
                    <a:pt x="1089636" y="67687"/>
                    <a:pt x="1093253" y="69196"/>
                    <a:pt x="1097769" y="69196"/>
                  </a:cubicBezTo>
                  <a:cubicBezTo>
                    <a:pt x="1102285" y="69196"/>
                    <a:pt x="1105857" y="67654"/>
                    <a:pt x="1108485" y="64564"/>
                  </a:cubicBezTo>
                  <a:cubicBezTo>
                    <a:pt x="1111106" y="61474"/>
                    <a:pt x="1112468" y="57208"/>
                    <a:pt x="1112468" y="51863"/>
                  </a:cubicBezTo>
                  <a:cubicBezTo>
                    <a:pt x="1112468" y="46512"/>
                    <a:pt x="1111138" y="42246"/>
                    <a:pt x="1108485" y="39156"/>
                  </a:cubicBezTo>
                  <a:cubicBezTo>
                    <a:pt x="1105825" y="36066"/>
                    <a:pt x="1102285" y="34524"/>
                    <a:pt x="1097769" y="34524"/>
                  </a:cubicBezTo>
                  <a:moveTo>
                    <a:pt x="1117749" y="2987"/>
                  </a:moveTo>
                  <a:lnTo>
                    <a:pt x="1117749" y="12155"/>
                  </a:lnTo>
                  <a:cubicBezTo>
                    <a:pt x="1115224" y="10960"/>
                    <a:pt x="1112667" y="10048"/>
                    <a:pt x="1110078" y="9418"/>
                  </a:cubicBezTo>
                  <a:cubicBezTo>
                    <a:pt x="1107483" y="8782"/>
                    <a:pt x="1104977" y="8467"/>
                    <a:pt x="1102452" y="8467"/>
                  </a:cubicBezTo>
                  <a:cubicBezTo>
                    <a:pt x="1095810" y="8467"/>
                    <a:pt x="1090728" y="10709"/>
                    <a:pt x="1087208" y="15193"/>
                  </a:cubicBezTo>
                  <a:cubicBezTo>
                    <a:pt x="1083687" y="19678"/>
                    <a:pt x="1081728" y="26455"/>
                    <a:pt x="1081233" y="35520"/>
                  </a:cubicBezTo>
                  <a:cubicBezTo>
                    <a:pt x="1083192" y="32629"/>
                    <a:pt x="1085653" y="30425"/>
                    <a:pt x="1088608" y="28896"/>
                  </a:cubicBezTo>
                  <a:cubicBezTo>
                    <a:pt x="1091563" y="27367"/>
                    <a:pt x="1094814" y="26552"/>
                    <a:pt x="1098373" y="26552"/>
                  </a:cubicBezTo>
                  <a:cubicBezTo>
                    <a:pt x="1105845" y="26552"/>
                    <a:pt x="1111736" y="28826"/>
                    <a:pt x="1116053" y="33381"/>
                  </a:cubicBezTo>
                  <a:cubicBezTo>
                    <a:pt x="1120370" y="37929"/>
                    <a:pt x="1122580" y="44058"/>
                    <a:pt x="1122580" y="51863"/>
                  </a:cubicBezTo>
                  <a:cubicBezTo>
                    <a:pt x="1122580" y="59663"/>
                    <a:pt x="1120325" y="65624"/>
                    <a:pt x="1115809" y="70243"/>
                  </a:cubicBezTo>
                  <a:cubicBezTo>
                    <a:pt x="1111286" y="74862"/>
                    <a:pt x="1105279" y="77169"/>
                    <a:pt x="1097776" y="77169"/>
                  </a:cubicBezTo>
                  <a:cubicBezTo>
                    <a:pt x="1089173" y="77169"/>
                    <a:pt x="1082595" y="73879"/>
                    <a:pt x="1078047" y="67301"/>
                  </a:cubicBezTo>
                  <a:cubicBezTo>
                    <a:pt x="1073492" y="60729"/>
                    <a:pt x="1071217" y="51131"/>
                    <a:pt x="1071217" y="38610"/>
                  </a:cubicBezTo>
                  <a:cubicBezTo>
                    <a:pt x="1071217" y="26854"/>
                    <a:pt x="1074012" y="17487"/>
                    <a:pt x="1079588" y="10510"/>
                  </a:cubicBezTo>
                  <a:cubicBezTo>
                    <a:pt x="1085171" y="3540"/>
                    <a:pt x="1092655" y="0"/>
                    <a:pt x="1102054" y="0"/>
                  </a:cubicBezTo>
                  <a:cubicBezTo>
                    <a:pt x="1104579" y="0"/>
                    <a:pt x="1107123" y="250"/>
                    <a:pt x="1109680" y="752"/>
                  </a:cubicBezTo>
                  <a:lnTo>
                    <a:pt x="1117749" y="2987"/>
                  </a:lnTo>
                  <a:moveTo>
                    <a:pt x="1172548" y="1349"/>
                  </a:moveTo>
                  <a:lnTo>
                    <a:pt x="1212051" y="1349"/>
                  </a:lnTo>
                  <a:lnTo>
                    <a:pt x="1212051" y="9816"/>
                  </a:lnTo>
                  <a:lnTo>
                    <a:pt x="1181767" y="9816"/>
                  </a:lnTo>
                  <a:lnTo>
                    <a:pt x="1181767" y="28049"/>
                  </a:lnTo>
                  <a:lnTo>
                    <a:pt x="1186148" y="26950"/>
                  </a:lnTo>
                  <a:cubicBezTo>
                    <a:pt x="1187607" y="26687"/>
                    <a:pt x="1189071" y="26552"/>
                    <a:pt x="1190530" y="26552"/>
                  </a:cubicBezTo>
                  <a:cubicBezTo>
                    <a:pt x="1198836" y="26552"/>
                    <a:pt x="1205408" y="28826"/>
                    <a:pt x="1210259" y="33381"/>
                  </a:cubicBezTo>
                  <a:cubicBezTo>
                    <a:pt x="1215109" y="37929"/>
                    <a:pt x="1217531" y="44090"/>
                    <a:pt x="1217531" y="51863"/>
                  </a:cubicBezTo>
                  <a:cubicBezTo>
                    <a:pt x="1217531" y="59630"/>
                    <a:pt x="1215045" y="66093"/>
                    <a:pt x="1210060" y="70545"/>
                  </a:cubicBezTo>
                  <a:cubicBezTo>
                    <a:pt x="1205081" y="74991"/>
                    <a:pt x="1198053" y="77169"/>
                    <a:pt x="1188988" y="77169"/>
                  </a:cubicBezTo>
                  <a:cubicBezTo>
                    <a:pt x="1185866" y="77169"/>
                    <a:pt x="1182679" y="76905"/>
                    <a:pt x="1179422" y="76372"/>
                  </a:cubicBezTo>
                  <a:lnTo>
                    <a:pt x="1169407" y="73982"/>
                  </a:lnTo>
                  <a:lnTo>
                    <a:pt x="1169407" y="63864"/>
                  </a:lnTo>
                  <a:cubicBezTo>
                    <a:pt x="1172400" y="65496"/>
                    <a:pt x="1175484" y="66704"/>
                    <a:pt x="1178677" y="67507"/>
                  </a:cubicBezTo>
                  <a:cubicBezTo>
                    <a:pt x="1181863" y="68303"/>
                    <a:pt x="1185236" y="68702"/>
                    <a:pt x="1188789" y="68702"/>
                  </a:cubicBezTo>
                  <a:cubicBezTo>
                    <a:pt x="1194532" y="68702"/>
                    <a:pt x="1199087" y="67185"/>
                    <a:pt x="1202440" y="64166"/>
                  </a:cubicBezTo>
                  <a:cubicBezTo>
                    <a:pt x="1205794" y="61140"/>
                    <a:pt x="1207471" y="57042"/>
                    <a:pt x="1207471" y="51863"/>
                  </a:cubicBezTo>
                  <a:cubicBezTo>
                    <a:pt x="1207471" y="46679"/>
                    <a:pt x="1205794" y="42580"/>
                    <a:pt x="1202440" y="39554"/>
                  </a:cubicBezTo>
                  <a:cubicBezTo>
                    <a:pt x="1199087" y="36535"/>
                    <a:pt x="1194532" y="35025"/>
                    <a:pt x="1188789" y="35025"/>
                  </a:cubicBezTo>
                  <a:cubicBezTo>
                    <a:pt x="1186097" y="35025"/>
                    <a:pt x="1183412" y="35321"/>
                    <a:pt x="1180720" y="35918"/>
                  </a:cubicBezTo>
                  <a:cubicBezTo>
                    <a:pt x="1178028" y="36516"/>
                    <a:pt x="1175336" y="37447"/>
                    <a:pt x="1172548" y="38707"/>
                  </a:cubicBezTo>
                  <a:lnTo>
                    <a:pt x="1172548" y="1343"/>
                  </a:lnTo>
                  <a:moveTo>
                    <a:pt x="1265058" y="10112"/>
                  </a:moveTo>
                  <a:lnTo>
                    <a:pt x="1239650" y="49814"/>
                  </a:lnTo>
                  <a:lnTo>
                    <a:pt x="1265058" y="49814"/>
                  </a:lnTo>
                  <a:lnTo>
                    <a:pt x="1265058" y="10112"/>
                  </a:lnTo>
                  <a:moveTo>
                    <a:pt x="1262418" y="1343"/>
                  </a:moveTo>
                  <a:lnTo>
                    <a:pt x="1275074" y="1343"/>
                  </a:lnTo>
                  <a:lnTo>
                    <a:pt x="1275074" y="49814"/>
                  </a:lnTo>
                  <a:lnTo>
                    <a:pt x="1285680" y="49814"/>
                  </a:lnTo>
                  <a:lnTo>
                    <a:pt x="1285680" y="58185"/>
                  </a:lnTo>
                  <a:lnTo>
                    <a:pt x="1275074" y="58185"/>
                  </a:lnTo>
                  <a:lnTo>
                    <a:pt x="1275074" y="75723"/>
                  </a:lnTo>
                  <a:lnTo>
                    <a:pt x="1265058" y="75723"/>
                  </a:lnTo>
                  <a:lnTo>
                    <a:pt x="1265058" y="58185"/>
                  </a:lnTo>
                  <a:lnTo>
                    <a:pt x="1231485" y="58185"/>
                  </a:lnTo>
                  <a:lnTo>
                    <a:pt x="1231485" y="48471"/>
                  </a:lnTo>
                  <a:lnTo>
                    <a:pt x="1262418" y="1343"/>
                  </a:lnTo>
                  <a:moveTo>
                    <a:pt x="1325138" y="34524"/>
                  </a:moveTo>
                  <a:cubicBezTo>
                    <a:pt x="1320622" y="34524"/>
                    <a:pt x="1317037" y="36066"/>
                    <a:pt x="1314378" y="39156"/>
                  </a:cubicBezTo>
                  <a:cubicBezTo>
                    <a:pt x="1311718" y="42246"/>
                    <a:pt x="1310440" y="46480"/>
                    <a:pt x="1310440" y="51863"/>
                  </a:cubicBezTo>
                  <a:cubicBezTo>
                    <a:pt x="1310440" y="57241"/>
                    <a:pt x="1311757" y="61442"/>
                    <a:pt x="1314378" y="64564"/>
                  </a:cubicBezTo>
                  <a:cubicBezTo>
                    <a:pt x="1316999" y="67687"/>
                    <a:pt x="1320622" y="69196"/>
                    <a:pt x="1325138" y="69196"/>
                  </a:cubicBezTo>
                  <a:cubicBezTo>
                    <a:pt x="1329655" y="69196"/>
                    <a:pt x="1333227" y="67654"/>
                    <a:pt x="1335848" y="64564"/>
                  </a:cubicBezTo>
                  <a:cubicBezTo>
                    <a:pt x="1338475" y="61474"/>
                    <a:pt x="1339837" y="57208"/>
                    <a:pt x="1339837" y="51863"/>
                  </a:cubicBezTo>
                  <a:cubicBezTo>
                    <a:pt x="1339837" y="46512"/>
                    <a:pt x="1338507" y="42246"/>
                    <a:pt x="1335848" y="39156"/>
                  </a:cubicBezTo>
                  <a:cubicBezTo>
                    <a:pt x="1333194" y="36066"/>
                    <a:pt x="1329655" y="34524"/>
                    <a:pt x="1325138" y="34524"/>
                  </a:cubicBezTo>
                  <a:moveTo>
                    <a:pt x="1345111" y="2987"/>
                  </a:moveTo>
                  <a:lnTo>
                    <a:pt x="1345111" y="12155"/>
                  </a:lnTo>
                  <a:cubicBezTo>
                    <a:pt x="1342593" y="10960"/>
                    <a:pt x="1340036" y="10048"/>
                    <a:pt x="1337441" y="9418"/>
                  </a:cubicBezTo>
                  <a:cubicBezTo>
                    <a:pt x="1334852" y="8782"/>
                    <a:pt x="1332346" y="8467"/>
                    <a:pt x="1329822" y="8467"/>
                  </a:cubicBezTo>
                  <a:cubicBezTo>
                    <a:pt x="1323179" y="8467"/>
                    <a:pt x="1318097" y="10709"/>
                    <a:pt x="1314577" y="15193"/>
                  </a:cubicBezTo>
                  <a:cubicBezTo>
                    <a:pt x="1311056" y="19678"/>
                    <a:pt x="1309097" y="26455"/>
                    <a:pt x="1308602" y="35520"/>
                  </a:cubicBezTo>
                  <a:cubicBezTo>
                    <a:pt x="1310562" y="32629"/>
                    <a:pt x="1313016" y="30419"/>
                    <a:pt x="1315971" y="28896"/>
                  </a:cubicBezTo>
                  <a:cubicBezTo>
                    <a:pt x="1318926" y="27367"/>
                    <a:pt x="1322183" y="26552"/>
                    <a:pt x="1325736" y="26552"/>
                  </a:cubicBezTo>
                  <a:cubicBezTo>
                    <a:pt x="1333207" y="26552"/>
                    <a:pt x="1339105" y="28826"/>
                    <a:pt x="1343422" y="33381"/>
                  </a:cubicBezTo>
                  <a:cubicBezTo>
                    <a:pt x="1347739" y="37929"/>
                    <a:pt x="1349949" y="44058"/>
                    <a:pt x="1349949" y="51863"/>
                  </a:cubicBezTo>
                  <a:cubicBezTo>
                    <a:pt x="1349949" y="59663"/>
                    <a:pt x="1347688" y="65624"/>
                    <a:pt x="1343171" y="70243"/>
                  </a:cubicBezTo>
                  <a:cubicBezTo>
                    <a:pt x="1338655" y="74856"/>
                    <a:pt x="1332642" y="77169"/>
                    <a:pt x="1325138" y="77169"/>
                  </a:cubicBezTo>
                  <a:cubicBezTo>
                    <a:pt x="1316536" y="77169"/>
                    <a:pt x="1309964" y="73879"/>
                    <a:pt x="1305409" y="67301"/>
                  </a:cubicBezTo>
                  <a:cubicBezTo>
                    <a:pt x="1300861" y="60729"/>
                    <a:pt x="1298587" y="51131"/>
                    <a:pt x="1298587" y="38610"/>
                  </a:cubicBezTo>
                  <a:cubicBezTo>
                    <a:pt x="1298587" y="26854"/>
                    <a:pt x="1301375" y="17487"/>
                    <a:pt x="1306957" y="10510"/>
                  </a:cubicBezTo>
                  <a:cubicBezTo>
                    <a:pt x="1312534" y="3540"/>
                    <a:pt x="1320025" y="0"/>
                    <a:pt x="1329423" y="0"/>
                  </a:cubicBezTo>
                  <a:cubicBezTo>
                    <a:pt x="1331948" y="0"/>
                    <a:pt x="1334486" y="250"/>
                    <a:pt x="1337043" y="745"/>
                  </a:cubicBezTo>
                  <a:lnTo>
                    <a:pt x="1345118" y="2987"/>
                  </a:lnTo>
                  <a:moveTo>
                    <a:pt x="1367436" y="1343"/>
                  </a:moveTo>
                  <a:lnTo>
                    <a:pt x="1406939" y="1343"/>
                  </a:lnTo>
                  <a:lnTo>
                    <a:pt x="1406939" y="9816"/>
                  </a:lnTo>
                  <a:lnTo>
                    <a:pt x="1376648" y="9816"/>
                  </a:lnTo>
                  <a:lnTo>
                    <a:pt x="1376648" y="28049"/>
                  </a:lnTo>
                  <a:lnTo>
                    <a:pt x="1381036" y="26950"/>
                  </a:lnTo>
                  <a:cubicBezTo>
                    <a:pt x="1382495" y="26687"/>
                    <a:pt x="1383959" y="26552"/>
                    <a:pt x="1385418" y="26552"/>
                  </a:cubicBezTo>
                  <a:cubicBezTo>
                    <a:pt x="1393718" y="26552"/>
                    <a:pt x="1400296" y="28826"/>
                    <a:pt x="1405147" y="33381"/>
                  </a:cubicBezTo>
                  <a:cubicBezTo>
                    <a:pt x="1409997" y="37929"/>
                    <a:pt x="1412419" y="44090"/>
                    <a:pt x="1412419" y="51863"/>
                  </a:cubicBezTo>
                  <a:cubicBezTo>
                    <a:pt x="1412419" y="59630"/>
                    <a:pt x="1409926" y="66093"/>
                    <a:pt x="1404948" y="70539"/>
                  </a:cubicBezTo>
                  <a:cubicBezTo>
                    <a:pt x="1399962" y="74991"/>
                    <a:pt x="1392940" y="77169"/>
                    <a:pt x="1383876" y="77169"/>
                  </a:cubicBezTo>
                  <a:cubicBezTo>
                    <a:pt x="1380754" y="77169"/>
                    <a:pt x="1377561" y="76905"/>
                    <a:pt x="1374310" y="76372"/>
                  </a:cubicBezTo>
                  <a:lnTo>
                    <a:pt x="1364294" y="73982"/>
                  </a:lnTo>
                  <a:lnTo>
                    <a:pt x="1364294" y="63864"/>
                  </a:lnTo>
                  <a:cubicBezTo>
                    <a:pt x="1367282" y="65496"/>
                    <a:pt x="1370372" y="66704"/>
                    <a:pt x="1373558" y="67507"/>
                  </a:cubicBezTo>
                  <a:cubicBezTo>
                    <a:pt x="1376751" y="68303"/>
                    <a:pt x="1380117" y="68702"/>
                    <a:pt x="1383677" y="68702"/>
                  </a:cubicBezTo>
                  <a:cubicBezTo>
                    <a:pt x="1389420" y="68702"/>
                    <a:pt x="1393968" y="67185"/>
                    <a:pt x="1397322" y="64166"/>
                  </a:cubicBezTo>
                  <a:cubicBezTo>
                    <a:pt x="1400675" y="61140"/>
                    <a:pt x="1402352" y="57042"/>
                    <a:pt x="1402352" y="51863"/>
                  </a:cubicBezTo>
                  <a:cubicBezTo>
                    <a:pt x="1402352" y="46679"/>
                    <a:pt x="1400675" y="42580"/>
                    <a:pt x="1397322" y="39554"/>
                  </a:cubicBezTo>
                  <a:cubicBezTo>
                    <a:pt x="1393968" y="36535"/>
                    <a:pt x="1389420" y="35019"/>
                    <a:pt x="1383677" y="35019"/>
                  </a:cubicBezTo>
                  <a:cubicBezTo>
                    <a:pt x="1380985" y="35019"/>
                    <a:pt x="1378293" y="35321"/>
                    <a:pt x="1375601" y="35918"/>
                  </a:cubicBezTo>
                  <a:cubicBezTo>
                    <a:pt x="1372916" y="36516"/>
                    <a:pt x="1370224" y="37447"/>
                    <a:pt x="1367436" y="38707"/>
                  </a:cubicBezTo>
                  <a:lnTo>
                    <a:pt x="1367436" y="1343"/>
                  </a:lnTo>
                  <a:moveTo>
                    <a:pt x="1462233" y="1343"/>
                  </a:moveTo>
                  <a:lnTo>
                    <a:pt x="1510062" y="1343"/>
                  </a:lnTo>
                  <a:lnTo>
                    <a:pt x="1510062" y="5628"/>
                  </a:lnTo>
                  <a:lnTo>
                    <a:pt x="1483061" y="75723"/>
                  </a:lnTo>
                  <a:lnTo>
                    <a:pt x="1472550" y="75723"/>
                  </a:lnTo>
                  <a:lnTo>
                    <a:pt x="1497952" y="9816"/>
                  </a:lnTo>
                  <a:lnTo>
                    <a:pt x="1462233" y="9816"/>
                  </a:lnTo>
                  <a:lnTo>
                    <a:pt x="1462233" y="1343"/>
                  </a:lnTo>
                  <a:moveTo>
                    <a:pt x="1551261" y="7973"/>
                  </a:moveTo>
                  <a:cubicBezTo>
                    <a:pt x="1546077" y="7973"/>
                    <a:pt x="1542177" y="10529"/>
                    <a:pt x="1539550" y="15643"/>
                  </a:cubicBezTo>
                  <a:cubicBezTo>
                    <a:pt x="1536928" y="20757"/>
                    <a:pt x="1535669" y="28376"/>
                    <a:pt x="1535669" y="38610"/>
                  </a:cubicBezTo>
                  <a:cubicBezTo>
                    <a:pt x="1535669" y="48838"/>
                    <a:pt x="1536961" y="56457"/>
                    <a:pt x="1539550" y="61571"/>
                  </a:cubicBezTo>
                  <a:cubicBezTo>
                    <a:pt x="1542145" y="66684"/>
                    <a:pt x="1546077" y="69196"/>
                    <a:pt x="1551261" y="69196"/>
                  </a:cubicBezTo>
                  <a:cubicBezTo>
                    <a:pt x="1556439" y="69196"/>
                    <a:pt x="1560377" y="66652"/>
                    <a:pt x="1562966" y="61571"/>
                  </a:cubicBezTo>
                  <a:cubicBezTo>
                    <a:pt x="1565555" y="56489"/>
                    <a:pt x="1566904" y="48806"/>
                    <a:pt x="1566904" y="38610"/>
                  </a:cubicBezTo>
                  <a:cubicBezTo>
                    <a:pt x="1566904" y="28408"/>
                    <a:pt x="1565587" y="20725"/>
                    <a:pt x="1562966" y="15643"/>
                  </a:cubicBezTo>
                  <a:cubicBezTo>
                    <a:pt x="1560345" y="10561"/>
                    <a:pt x="1556471" y="7973"/>
                    <a:pt x="1551261" y="7973"/>
                  </a:cubicBezTo>
                  <a:moveTo>
                    <a:pt x="1551261" y="0"/>
                  </a:moveTo>
                  <a:cubicBezTo>
                    <a:pt x="1559593" y="0"/>
                    <a:pt x="1565954" y="3302"/>
                    <a:pt x="1570341" y="9913"/>
                  </a:cubicBezTo>
                  <a:cubicBezTo>
                    <a:pt x="1574723" y="16523"/>
                    <a:pt x="1576965" y="26050"/>
                    <a:pt x="1576965" y="38610"/>
                  </a:cubicBezTo>
                  <a:cubicBezTo>
                    <a:pt x="1576965" y="51131"/>
                    <a:pt x="1574755" y="60690"/>
                    <a:pt x="1570341" y="67301"/>
                  </a:cubicBezTo>
                  <a:cubicBezTo>
                    <a:pt x="1565921" y="73912"/>
                    <a:pt x="1559593" y="77169"/>
                    <a:pt x="1551261" y="77169"/>
                  </a:cubicBezTo>
                  <a:cubicBezTo>
                    <a:pt x="1542922" y="77169"/>
                    <a:pt x="1536543" y="73879"/>
                    <a:pt x="1532130" y="67301"/>
                  </a:cubicBezTo>
                  <a:cubicBezTo>
                    <a:pt x="1527710" y="60729"/>
                    <a:pt x="1525551" y="51131"/>
                    <a:pt x="1525551" y="38610"/>
                  </a:cubicBezTo>
                  <a:cubicBezTo>
                    <a:pt x="1525551" y="26050"/>
                    <a:pt x="1527748" y="16491"/>
                    <a:pt x="1532130" y="9913"/>
                  </a:cubicBezTo>
                  <a:cubicBezTo>
                    <a:pt x="1536511" y="3334"/>
                    <a:pt x="1542922" y="0"/>
                    <a:pt x="1551261" y="0"/>
                  </a:cubicBezTo>
                  <a:moveTo>
                    <a:pt x="1617464" y="34524"/>
                  </a:moveTo>
                  <a:cubicBezTo>
                    <a:pt x="1612947" y="34524"/>
                    <a:pt x="1609362" y="36066"/>
                    <a:pt x="1606703" y="39156"/>
                  </a:cubicBezTo>
                  <a:cubicBezTo>
                    <a:pt x="1604050" y="42246"/>
                    <a:pt x="1602771" y="46480"/>
                    <a:pt x="1602771" y="51857"/>
                  </a:cubicBezTo>
                  <a:cubicBezTo>
                    <a:pt x="1602771" y="57241"/>
                    <a:pt x="1604082" y="61442"/>
                    <a:pt x="1606703" y="64564"/>
                  </a:cubicBezTo>
                  <a:cubicBezTo>
                    <a:pt x="1609330" y="67687"/>
                    <a:pt x="1612947" y="69196"/>
                    <a:pt x="1617464" y="69196"/>
                  </a:cubicBezTo>
                  <a:cubicBezTo>
                    <a:pt x="1621986" y="69196"/>
                    <a:pt x="1625552" y="67654"/>
                    <a:pt x="1628179" y="64564"/>
                  </a:cubicBezTo>
                  <a:cubicBezTo>
                    <a:pt x="1630801" y="61474"/>
                    <a:pt x="1632162" y="57208"/>
                    <a:pt x="1632162" y="51857"/>
                  </a:cubicBezTo>
                  <a:cubicBezTo>
                    <a:pt x="1632162" y="46512"/>
                    <a:pt x="1630833" y="42246"/>
                    <a:pt x="1628179" y="39156"/>
                  </a:cubicBezTo>
                  <a:cubicBezTo>
                    <a:pt x="1625520" y="36066"/>
                    <a:pt x="1621980" y="34524"/>
                    <a:pt x="1617464" y="34524"/>
                  </a:cubicBezTo>
                  <a:moveTo>
                    <a:pt x="1637443" y="2987"/>
                  </a:moveTo>
                  <a:lnTo>
                    <a:pt x="1637443" y="12155"/>
                  </a:lnTo>
                  <a:cubicBezTo>
                    <a:pt x="1634918" y="10960"/>
                    <a:pt x="1632362" y="10048"/>
                    <a:pt x="1629773" y="9412"/>
                  </a:cubicBezTo>
                  <a:cubicBezTo>
                    <a:pt x="1627177" y="8782"/>
                    <a:pt x="1624672" y="8467"/>
                    <a:pt x="1622147" y="8467"/>
                  </a:cubicBezTo>
                  <a:cubicBezTo>
                    <a:pt x="1615504" y="8467"/>
                    <a:pt x="1610423" y="10709"/>
                    <a:pt x="1606902" y="15193"/>
                  </a:cubicBezTo>
                  <a:cubicBezTo>
                    <a:pt x="1603382" y="19678"/>
                    <a:pt x="1601422" y="26455"/>
                    <a:pt x="1600927" y="35520"/>
                  </a:cubicBezTo>
                  <a:cubicBezTo>
                    <a:pt x="1602887" y="32629"/>
                    <a:pt x="1605341" y="30419"/>
                    <a:pt x="1608303" y="28896"/>
                  </a:cubicBezTo>
                  <a:cubicBezTo>
                    <a:pt x="1611258" y="27367"/>
                    <a:pt x="1614508" y="26552"/>
                    <a:pt x="1618068" y="26552"/>
                  </a:cubicBezTo>
                  <a:cubicBezTo>
                    <a:pt x="1625539" y="26552"/>
                    <a:pt x="1631430" y="28826"/>
                    <a:pt x="1635747" y="33381"/>
                  </a:cubicBezTo>
                  <a:cubicBezTo>
                    <a:pt x="1640064" y="37929"/>
                    <a:pt x="1642274" y="44058"/>
                    <a:pt x="1642274" y="51857"/>
                  </a:cubicBezTo>
                  <a:cubicBezTo>
                    <a:pt x="1642274" y="59663"/>
                    <a:pt x="1640013" y="65624"/>
                    <a:pt x="1635503" y="70243"/>
                  </a:cubicBezTo>
                  <a:cubicBezTo>
                    <a:pt x="1630987" y="74856"/>
                    <a:pt x="1624974" y="77169"/>
                    <a:pt x="1617464" y="77169"/>
                  </a:cubicBezTo>
                  <a:cubicBezTo>
                    <a:pt x="1608862" y="77169"/>
                    <a:pt x="1602289" y="73879"/>
                    <a:pt x="1597741" y="67301"/>
                  </a:cubicBezTo>
                  <a:cubicBezTo>
                    <a:pt x="1593186" y="60729"/>
                    <a:pt x="1590912" y="51131"/>
                    <a:pt x="1590912" y="38610"/>
                  </a:cubicBezTo>
                  <a:cubicBezTo>
                    <a:pt x="1590912" y="26854"/>
                    <a:pt x="1593700" y="17487"/>
                    <a:pt x="1599283" y="10510"/>
                  </a:cubicBezTo>
                  <a:cubicBezTo>
                    <a:pt x="1604865" y="3540"/>
                    <a:pt x="1612350" y="0"/>
                    <a:pt x="1621749" y="0"/>
                  </a:cubicBezTo>
                  <a:cubicBezTo>
                    <a:pt x="1624273" y="0"/>
                    <a:pt x="1626817" y="250"/>
                    <a:pt x="1629374" y="745"/>
                  </a:cubicBezTo>
                  <a:lnTo>
                    <a:pt x="1637443" y="2987"/>
                  </a:lnTo>
                  <a:moveTo>
                    <a:pt x="1659761" y="1343"/>
                  </a:moveTo>
                  <a:lnTo>
                    <a:pt x="1699264" y="1343"/>
                  </a:lnTo>
                  <a:lnTo>
                    <a:pt x="1699264" y="9816"/>
                  </a:lnTo>
                  <a:lnTo>
                    <a:pt x="1668980" y="9816"/>
                  </a:lnTo>
                  <a:lnTo>
                    <a:pt x="1668980" y="28049"/>
                  </a:lnTo>
                  <a:lnTo>
                    <a:pt x="1673361" y="26950"/>
                  </a:lnTo>
                  <a:cubicBezTo>
                    <a:pt x="1674820" y="26687"/>
                    <a:pt x="1676285" y="26552"/>
                    <a:pt x="1677743" y="26552"/>
                  </a:cubicBezTo>
                  <a:cubicBezTo>
                    <a:pt x="1686050" y="26552"/>
                    <a:pt x="1692622" y="28826"/>
                    <a:pt x="1697472" y="33381"/>
                  </a:cubicBezTo>
                  <a:cubicBezTo>
                    <a:pt x="1702322" y="37929"/>
                    <a:pt x="1704744" y="44090"/>
                    <a:pt x="1704744" y="51863"/>
                  </a:cubicBezTo>
                  <a:cubicBezTo>
                    <a:pt x="1704744" y="59630"/>
                    <a:pt x="1702258" y="66093"/>
                    <a:pt x="1697273" y="70539"/>
                  </a:cubicBezTo>
                  <a:cubicBezTo>
                    <a:pt x="1692294" y="74991"/>
                    <a:pt x="1685266" y="77169"/>
                    <a:pt x="1676201" y="77169"/>
                  </a:cubicBezTo>
                  <a:cubicBezTo>
                    <a:pt x="1673079" y="77169"/>
                    <a:pt x="1669892" y="76899"/>
                    <a:pt x="1666635" y="76372"/>
                  </a:cubicBezTo>
                  <a:lnTo>
                    <a:pt x="1656620" y="73982"/>
                  </a:lnTo>
                  <a:lnTo>
                    <a:pt x="1656620" y="63864"/>
                  </a:lnTo>
                  <a:cubicBezTo>
                    <a:pt x="1659613" y="65496"/>
                    <a:pt x="1662697" y="66704"/>
                    <a:pt x="1665890" y="67500"/>
                  </a:cubicBezTo>
                  <a:cubicBezTo>
                    <a:pt x="1669076" y="68297"/>
                    <a:pt x="1672449" y="68702"/>
                    <a:pt x="1676002" y="68702"/>
                  </a:cubicBezTo>
                  <a:cubicBezTo>
                    <a:pt x="1681745" y="68702"/>
                    <a:pt x="1686300" y="67185"/>
                    <a:pt x="1689654" y="64166"/>
                  </a:cubicBezTo>
                  <a:cubicBezTo>
                    <a:pt x="1693007" y="61140"/>
                    <a:pt x="1694684" y="57042"/>
                    <a:pt x="1694684" y="51857"/>
                  </a:cubicBezTo>
                  <a:cubicBezTo>
                    <a:pt x="1694684" y="46679"/>
                    <a:pt x="1693007" y="42580"/>
                    <a:pt x="1689654" y="39554"/>
                  </a:cubicBezTo>
                  <a:cubicBezTo>
                    <a:pt x="1686300" y="36529"/>
                    <a:pt x="1681745" y="35019"/>
                    <a:pt x="1676002" y="35019"/>
                  </a:cubicBezTo>
                  <a:cubicBezTo>
                    <a:pt x="1673310" y="35019"/>
                    <a:pt x="1670618" y="35321"/>
                    <a:pt x="1667933" y="35918"/>
                  </a:cubicBezTo>
                  <a:cubicBezTo>
                    <a:pt x="1665241" y="36516"/>
                    <a:pt x="1662549" y="37447"/>
                    <a:pt x="1659761" y="38707"/>
                  </a:cubicBezTo>
                  <a:lnTo>
                    <a:pt x="1659761" y="1343"/>
                  </a:lnTo>
                  <a:moveTo>
                    <a:pt x="1754565" y="1343"/>
                  </a:moveTo>
                  <a:lnTo>
                    <a:pt x="1802387" y="1343"/>
                  </a:lnTo>
                  <a:lnTo>
                    <a:pt x="1802387" y="5628"/>
                  </a:lnTo>
                  <a:lnTo>
                    <a:pt x="1775386" y="75723"/>
                  </a:lnTo>
                  <a:lnTo>
                    <a:pt x="1764876" y="75723"/>
                  </a:lnTo>
                  <a:lnTo>
                    <a:pt x="1790284" y="9810"/>
                  </a:lnTo>
                  <a:lnTo>
                    <a:pt x="1754565" y="9810"/>
                  </a:lnTo>
                  <a:lnTo>
                    <a:pt x="1754565" y="1343"/>
                  </a:lnTo>
                  <a:moveTo>
                    <a:pt x="1844833" y="34524"/>
                  </a:moveTo>
                  <a:cubicBezTo>
                    <a:pt x="1840316" y="34524"/>
                    <a:pt x="1836732" y="36066"/>
                    <a:pt x="1834072" y="39156"/>
                  </a:cubicBezTo>
                  <a:cubicBezTo>
                    <a:pt x="1831412" y="42246"/>
                    <a:pt x="1830134" y="46480"/>
                    <a:pt x="1830134" y="51857"/>
                  </a:cubicBezTo>
                  <a:cubicBezTo>
                    <a:pt x="1830134" y="57241"/>
                    <a:pt x="1831451" y="61442"/>
                    <a:pt x="1834072" y="64564"/>
                  </a:cubicBezTo>
                  <a:cubicBezTo>
                    <a:pt x="1836693" y="67687"/>
                    <a:pt x="1840316" y="69196"/>
                    <a:pt x="1844833" y="69196"/>
                  </a:cubicBezTo>
                  <a:cubicBezTo>
                    <a:pt x="1849349" y="69196"/>
                    <a:pt x="1852921" y="67654"/>
                    <a:pt x="1855542" y="64564"/>
                  </a:cubicBezTo>
                  <a:cubicBezTo>
                    <a:pt x="1858170" y="61474"/>
                    <a:pt x="1859531" y="57208"/>
                    <a:pt x="1859531" y="51857"/>
                  </a:cubicBezTo>
                  <a:cubicBezTo>
                    <a:pt x="1859531" y="46512"/>
                    <a:pt x="1858202" y="42246"/>
                    <a:pt x="1855542" y="39156"/>
                  </a:cubicBezTo>
                  <a:cubicBezTo>
                    <a:pt x="1852889" y="36066"/>
                    <a:pt x="1849349" y="34524"/>
                    <a:pt x="1844833" y="34524"/>
                  </a:cubicBezTo>
                  <a:moveTo>
                    <a:pt x="1864806" y="2987"/>
                  </a:moveTo>
                  <a:lnTo>
                    <a:pt x="1864806" y="12155"/>
                  </a:lnTo>
                  <a:cubicBezTo>
                    <a:pt x="1862288" y="10960"/>
                    <a:pt x="1859731" y="10048"/>
                    <a:pt x="1857135" y="9412"/>
                  </a:cubicBezTo>
                  <a:cubicBezTo>
                    <a:pt x="1854546" y="8782"/>
                    <a:pt x="1852041" y="8467"/>
                    <a:pt x="1849516" y="8467"/>
                  </a:cubicBezTo>
                  <a:cubicBezTo>
                    <a:pt x="1842873" y="8467"/>
                    <a:pt x="1837792" y="10709"/>
                    <a:pt x="1834271" y="15193"/>
                  </a:cubicBezTo>
                  <a:cubicBezTo>
                    <a:pt x="1830751" y="19678"/>
                    <a:pt x="1828791" y="26455"/>
                    <a:pt x="1828297" y="35520"/>
                  </a:cubicBezTo>
                  <a:cubicBezTo>
                    <a:pt x="1830250" y="32629"/>
                    <a:pt x="1832710" y="30419"/>
                    <a:pt x="1835665" y="28890"/>
                  </a:cubicBezTo>
                  <a:cubicBezTo>
                    <a:pt x="1838620" y="27367"/>
                    <a:pt x="1841878" y="26552"/>
                    <a:pt x="1845430" y="26552"/>
                  </a:cubicBezTo>
                  <a:cubicBezTo>
                    <a:pt x="1852902" y="26552"/>
                    <a:pt x="1858799" y="28826"/>
                    <a:pt x="1863116" y="33374"/>
                  </a:cubicBezTo>
                  <a:cubicBezTo>
                    <a:pt x="1867433" y="37929"/>
                    <a:pt x="1869643" y="44051"/>
                    <a:pt x="1869643" y="51857"/>
                  </a:cubicBezTo>
                  <a:cubicBezTo>
                    <a:pt x="1869643" y="59663"/>
                    <a:pt x="1867382" y="65624"/>
                    <a:pt x="1862866" y="70243"/>
                  </a:cubicBezTo>
                  <a:cubicBezTo>
                    <a:pt x="1858350" y="74856"/>
                    <a:pt x="1852336" y="77169"/>
                    <a:pt x="1844833" y="77169"/>
                  </a:cubicBezTo>
                  <a:cubicBezTo>
                    <a:pt x="1836231" y="77169"/>
                    <a:pt x="1829658" y="73879"/>
                    <a:pt x="1825104" y="67301"/>
                  </a:cubicBezTo>
                  <a:cubicBezTo>
                    <a:pt x="1820555" y="60729"/>
                    <a:pt x="1818281" y="51131"/>
                    <a:pt x="1818281" y="38610"/>
                  </a:cubicBezTo>
                  <a:cubicBezTo>
                    <a:pt x="1818281" y="26854"/>
                    <a:pt x="1821069" y="17487"/>
                    <a:pt x="1826652" y="10510"/>
                  </a:cubicBezTo>
                  <a:cubicBezTo>
                    <a:pt x="1832228" y="3540"/>
                    <a:pt x="1839719" y="0"/>
                    <a:pt x="1849118" y="0"/>
                  </a:cubicBezTo>
                  <a:cubicBezTo>
                    <a:pt x="1851642" y="0"/>
                    <a:pt x="1854180" y="250"/>
                    <a:pt x="1856737" y="745"/>
                  </a:cubicBezTo>
                  <a:lnTo>
                    <a:pt x="1864806" y="2987"/>
                  </a:lnTo>
                  <a:moveTo>
                    <a:pt x="1884484" y="1343"/>
                  </a:moveTo>
                  <a:lnTo>
                    <a:pt x="1932312" y="1343"/>
                  </a:lnTo>
                  <a:lnTo>
                    <a:pt x="1932312" y="5628"/>
                  </a:lnTo>
                  <a:lnTo>
                    <a:pt x="1905311" y="75723"/>
                  </a:lnTo>
                  <a:lnTo>
                    <a:pt x="1894801" y="75723"/>
                  </a:lnTo>
                  <a:lnTo>
                    <a:pt x="1920203" y="9810"/>
                  </a:lnTo>
                  <a:lnTo>
                    <a:pt x="1884484" y="9810"/>
                  </a:lnTo>
                  <a:lnTo>
                    <a:pt x="1884484" y="1343"/>
                  </a:lnTo>
                  <a:moveTo>
                    <a:pt x="1952286" y="74175"/>
                  </a:moveTo>
                  <a:lnTo>
                    <a:pt x="1952286" y="65014"/>
                  </a:lnTo>
                  <a:cubicBezTo>
                    <a:pt x="1954810" y="66209"/>
                    <a:pt x="1957367" y="67121"/>
                    <a:pt x="1959963" y="67751"/>
                  </a:cubicBezTo>
                  <a:lnTo>
                    <a:pt x="1967582" y="68695"/>
                  </a:lnTo>
                  <a:cubicBezTo>
                    <a:pt x="1974225" y="68695"/>
                    <a:pt x="1979287" y="66472"/>
                    <a:pt x="1982775" y="62020"/>
                  </a:cubicBezTo>
                  <a:cubicBezTo>
                    <a:pt x="1986264" y="57568"/>
                    <a:pt x="1988307" y="50745"/>
                    <a:pt x="1988801" y="41649"/>
                  </a:cubicBezTo>
                  <a:cubicBezTo>
                    <a:pt x="1986874" y="44501"/>
                    <a:pt x="1984439" y="46692"/>
                    <a:pt x="1981478" y="48221"/>
                  </a:cubicBezTo>
                  <a:cubicBezTo>
                    <a:pt x="1978522" y="49750"/>
                    <a:pt x="1975253" y="50514"/>
                    <a:pt x="1971668" y="50514"/>
                  </a:cubicBezTo>
                  <a:cubicBezTo>
                    <a:pt x="1964228" y="50514"/>
                    <a:pt x="1958331" y="48272"/>
                    <a:pt x="1953982" y="43788"/>
                  </a:cubicBezTo>
                  <a:cubicBezTo>
                    <a:pt x="1949632" y="39304"/>
                    <a:pt x="1947506" y="33111"/>
                    <a:pt x="1947506" y="25305"/>
                  </a:cubicBezTo>
                  <a:cubicBezTo>
                    <a:pt x="1947506" y="17500"/>
                    <a:pt x="1949767" y="11538"/>
                    <a:pt x="1954284" y="6925"/>
                  </a:cubicBezTo>
                  <a:cubicBezTo>
                    <a:pt x="1958800" y="2306"/>
                    <a:pt x="1964807" y="0"/>
                    <a:pt x="1972317" y="0"/>
                  </a:cubicBezTo>
                  <a:cubicBezTo>
                    <a:pt x="1980919" y="0"/>
                    <a:pt x="1987478" y="3302"/>
                    <a:pt x="1991994" y="9913"/>
                  </a:cubicBezTo>
                  <a:cubicBezTo>
                    <a:pt x="1996511" y="16523"/>
                    <a:pt x="1998817" y="26050"/>
                    <a:pt x="1998817" y="38604"/>
                  </a:cubicBezTo>
                  <a:cubicBezTo>
                    <a:pt x="1998817" y="50328"/>
                    <a:pt x="1996029" y="59695"/>
                    <a:pt x="1990446" y="66704"/>
                  </a:cubicBezTo>
                  <a:cubicBezTo>
                    <a:pt x="1984870" y="73713"/>
                    <a:pt x="1977430" y="77162"/>
                    <a:pt x="1968032" y="77162"/>
                  </a:cubicBezTo>
                  <a:cubicBezTo>
                    <a:pt x="1965507" y="77162"/>
                    <a:pt x="1962950" y="76918"/>
                    <a:pt x="1960361" y="76417"/>
                  </a:cubicBezTo>
                  <a:lnTo>
                    <a:pt x="1952292" y="74175"/>
                  </a:lnTo>
                  <a:moveTo>
                    <a:pt x="1972317" y="42645"/>
                  </a:moveTo>
                  <a:cubicBezTo>
                    <a:pt x="1976833" y="42645"/>
                    <a:pt x="1980405" y="41096"/>
                    <a:pt x="1983026" y="38006"/>
                  </a:cubicBezTo>
                  <a:cubicBezTo>
                    <a:pt x="1985647" y="34916"/>
                    <a:pt x="1987009" y="30683"/>
                    <a:pt x="1987009" y="25305"/>
                  </a:cubicBezTo>
                  <a:cubicBezTo>
                    <a:pt x="1987009" y="19922"/>
                    <a:pt x="1985686" y="15739"/>
                    <a:pt x="1983026" y="12649"/>
                  </a:cubicBezTo>
                  <a:cubicBezTo>
                    <a:pt x="1980366" y="9559"/>
                    <a:pt x="1976833" y="7966"/>
                    <a:pt x="1972317" y="7966"/>
                  </a:cubicBezTo>
                  <a:cubicBezTo>
                    <a:pt x="1967801" y="7966"/>
                    <a:pt x="1964209" y="9527"/>
                    <a:pt x="1961556" y="12649"/>
                  </a:cubicBezTo>
                  <a:cubicBezTo>
                    <a:pt x="1958896" y="15772"/>
                    <a:pt x="1957618" y="19960"/>
                    <a:pt x="1957618" y="25305"/>
                  </a:cubicBezTo>
                  <a:cubicBezTo>
                    <a:pt x="1957618" y="30650"/>
                    <a:pt x="1958929" y="34916"/>
                    <a:pt x="1961556" y="38006"/>
                  </a:cubicBezTo>
                  <a:cubicBezTo>
                    <a:pt x="1964177" y="41096"/>
                    <a:pt x="1967801" y="42645"/>
                    <a:pt x="1972317" y="42645"/>
                  </a:cubicBezTo>
                  <a:moveTo>
                    <a:pt x="2017248" y="74175"/>
                  </a:moveTo>
                  <a:lnTo>
                    <a:pt x="2017248" y="65007"/>
                  </a:lnTo>
                  <a:cubicBezTo>
                    <a:pt x="2019773" y="66202"/>
                    <a:pt x="2022330" y="67121"/>
                    <a:pt x="2024925" y="67751"/>
                  </a:cubicBezTo>
                  <a:lnTo>
                    <a:pt x="2032545" y="68695"/>
                  </a:lnTo>
                  <a:cubicBezTo>
                    <a:pt x="2039187" y="68695"/>
                    <a:pt x="2044250" y="66472"/>
                    <a:pt x="2047738" y="62020"/>
                  </a:cubicBezTo>
                  <a:cubicBezTo>
                    <a:pt x="2051227" y="57568"/>
                    <a:pt x="2053269" y="50745"/>
                    <a:pt x="2053764" y="41642"/>
                  </a:cubicBezTo>
                  <a:cubicBezTo>
                    <a:pt x="2051843" y="44501"/>
                    <a:pt x="2049402" y="46692"/>
                    <a:pt x="2046440" y="48221"/>
                  </a:cubicBezTo>
                  <a:cubicBezTo>
                    <a:pt x="2043485" y="49750"/>
                    <a:pt x="2040215" y="50514"/>
                    <a:pt x="2036631" y="50514"/>
                  </a:cubicBezTo>
                  <a:cubicBezTo>
                    <a:pt x="2029191" y="50514"/>
                    <a:pt x="2023294" y="48272"/>
                    <a:pt x="2018944" y="43788"/>
                  </a:cubicBezTo>
                  <a:cubicBezTo>
                    <a:pt x="2014595" y="39304"/>
                    <a:pt x="2012469" y="33111"/>
                    <a:pt x="2012469" y="25305"/>
                  </a:cubicBezTo>
                  <a:cubicBezTo>
                    <a:pt x="2012469" y="17500"/>
                    <a:pt x="2014730" y="11538"/>
                    <a:pt x="2019246" y="6925"/>
                  </a:cubicBezTo>
                  <a:cubicBezTo>
                    <a:pt x="2023763" y="2306"/>
                    <a:pt x="2029769" y="0"/>
                    <a:pt x="2037279" y="0"/>
                  </a:cubicBezTo>
                  <a:cubicBezTo>
                    <a:pt x="2045881" y="0"/>
                    <a:pt x="2052441" y="3302"/>
                    <a:pt x="2056957" y="9913"/>
                  </a:cubicBezTo>
                  <a:cubicBezTo>
                    <a:pt x="2061473" y="16517"/>
                    <a:pt x="2063780" y="26050"/>
                    <a:pt x="2063780" y="38604"/>
                  </a:cubicBezTo>
                  <a:cubicBezTo>
                    <a:pt x="2063780" y="50328"/>
                    <a:pt x="2060992" y="59695"/>
                    <a:pt x="2055409" y="66704"/>
                  </a:cubicBezTo>
                  <a:cubicBezTo>
                    <a:pt x="2049832" y="73713"/>
                    <a:pt x="2042393" y="77162"/>
                    <a:pt x="2032994" y="77162"/>
                  </a:cubicBezTo>
                  <a:cubicBezTo>
                    <a:pt x="2030470" y="77162"/>
                    <a:pt x="2027913" y="76912"/>
                    <a:pt x="2025324" y="76417"/>
                  </a:cubicBezTo>
                  <a:lnTo>
                    <a:pt x="2017248" y="74175"/>
                  </a:lnTo>
                  <a:moveTo>
                    <a:pt x="2037279" y="42638"/>
                  </a:moveTo>
                  <a:cubicBezTo>
                    <a:pt x="2041796" y="42638"/>
                    <a:pt x="2045361" y="41096"/>
                    <a:pt x="2047989" y="38006"/>
                  </a:cubicBezTo>
                  <a:cubicBezTo>
                    <a:pt x="2050610" y="34916"/>
                    <a:pt x="2051972" y="30683"/>
                    <a:pt x="2051972" y="25305"/>
                  </a:cubicBezTo>
                  <a:cubicBezTo>
                    <a:pt x="2051972" y="19922"/>
                    <a:pt x="2050642" y="15739"/>
                    <a:pt x="2047989" y="12649"/>
                  </a:cubicBezTo>
                  <a:cubicBezTo>
                    <a:pt x="2045329" y="9559"/>
                    <a:pt x="2041796" y="7966"/>
                    <a:pt x="2037279" y="7966"/>
                  </a:cubicBezTo>
                  <a:cubicBezTo>
                    <a:pt x="2032763" y="7966"/>
                    <a:pt x="2029172" y="9527"/>
                    <a:pt x="2026519" y="12649"/>
                  </a:cubicBezTo>
                  <a:cubicBezTo>
                    <a:pt x="2023859" y="15772"/>
                    <a:pt x="2022581" y="19954"/>
                    <a:pt x="2022581" y="25305"/>
                  </a:cubicBezTo>
                  <a:cubicBezTo>
                    <a:pt x="2022581" y="30650"/>
                    <a:pt x="2023891" y="34916"/>
                    <a:pt x="2026519" y="38006"/>
                  </a:cubicBezTo>
                  <a:cubicBezTo>
                    <a:pt x="2029140" y="41096"/>
                    <a:pt x="2032763" y="42638"/>
                    <a:pt x="2037279" y="42638"/>
                  </a:cubicBezTo>
                </a:path>
              </a:pathLst>
            </a:custGeom>
            <a:solidFill>
              <a:srgbClr val="000000"/>
            </a:solidFill>
            <a:ln w="64095" cap="flat">
              <a:noFill/>
              <a:prstDash val="solid"/>
              <a:miter/>
            </a:ln>
          </p:spPr>
          <p:txBody>
            <a:bodyPr rtlCol="0" anchor="ctr"/>
            <a:lstStyle/>
            <a:p>
              <a:endParaRPr lang="en-US" sz="8600" dirty="0"/>
            </a:p>
          </p:txBody>
        </p:sp>
      </p:grpSp>
      <p:pic>
        <p:nvPicPr>
          <p:cNvPr id="92" name="Picture 91">
            <a:extLst>
              <a:ext uri="{FF2B5EF4-FFF2-40B4-BE49-F238E27FC236}">
                <a16:creationId xmlns:a16="http://schemas.microsoft.com/office/drawing/2014/main" id="{40F7A266-1C5B-4FC3-AC32-562A814CEACE}"/>
              </a:ext>
            </a:extLst>
          </p:cNvPr>
          <p:cNvPicPr>
            <a:picLocks noChangeAspect="1"/>
          </p:cNvPicPr>
          <p:nvPr/>
        </p:nvPicPr>
        <p:blipFill>
          <a:blip r:embed="rId4"/>
          <a:stretch>
            <a:fillRect/>
          </a:stretch>
        </p:blipFill>
        <p:spPr>
          <a:xfrm>
            <a:off x="18014506" y="2171664"/>
            <a:ext cx="5510986" cy="4034930"/>
          </a:xfrm>
          <a:prstGeom prst="rect">
            <a:avLst/>
          </a:prstGeom>
          <a:ln w="12700">
            <a:solidFill>
              <a:schemeClr val="bg1"/>
            </a:solidFill>
          </a:ln>
        </p:spPr>
      </p:pic>
      <p:pic>
        <p:nvPicPr>
          <p:cNvPr id="8" name="Picture 7" descr="A screenshot of a cell phone&#10;&#10;Description automatically generated">
            <a:extLst>
              <a:ext uri="{FF2B5EF4-FFF2-40B4-BE49-F238E27FC236}">
                <a16:creationId xmlns:a16="http://schemas.microsoft.com/office/drawing/2014/main" id="{A9D1FBFE-4049-4571-9C77-B62219B534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501845" y="2191499"/>
            <a:ext cx="5601000" cy="3774274"/>
          </a:xfrm>
          <a:prstGeom prst="rect">
            <a:avLst/>
          </a:prstGeom>
          <a:ln w="12700">
            <a:solidFill>
              <a:schemeClr val="bg1"/>
            </a:solidFill>
          </a:ln>
          <a:effectLst/>
        </p:spPr>
      </p:pic>
      <p:pic>
        <p:nvPicPr>
          <p:cNvPr id="40" name="Picture 39">
            <a:extLst>
              <a:ext uri="{FF2B5EF4-FFF2-40B4-BE49-F238E27FC236}">
                <a16:creationId xmlns:a16="http://schemas.microsoft.com/office/drawing/2014/main" id="{0C1E0416-C5D9-4CBF-9AE9-313FF4398A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8587" y="12576902"/>
            <a:ext cx="2336797" cy="914399"/>
          </a:xfrm>
          <a:prstGeom prst="rect">
            <a:avLst/>
          </a:prstGeom>
        </p:spPr>
      </p:pic>
    </p:spTree>
    <p:custDataLst>
      <p:tags r:id="rId1"/>
    </p:custDataLst>
    <p:extLst>
      <p:ext uri="{BB962C8B-B14F-4D97-AF65-F5344CB8AC3E}">
        <p14:creationId xmlns:p14="http://schemas.microsoft.com/office/powerpoint/2010/main" val="12082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IMING" val="|19.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Placer Branding">
      <a:dk1>
        <a:srgbClr val="000000"/>
      </a:dk1>
      <a:lt1>
        <a:sysClr val="window" lastClr="FFFFFF"/>
      </a:lt1>
      <a:dk2>
        <a:srgbClr val="007549"/>
      </a:dk2>
      <a:lt2>
        <a:srgbClr val="D8D8D8"/>
      </a:lt2>
      <a:accent1>
        <a:srgbClr val="0075C9"/>
      </a:accent1>
      <a:accent2>
        <a:srgbClr val="007549"/>
      </a:accent2>
      <a:accent3>
        <a:srgbClr val="DCECF9"/>
      </a:accent3>
      <a:accent4>
        <a:srgbClr val="000000"/>
      </a:accent4>
      <a:accent5>
        <a:srgbClr val="92D050"/>
      </a:accent5>
      <a:accent6>
        <a:srgbClr val="4C2A00"/>
      </a:accent6>
      <a:hlink>
        <a:srgbClr val="0075C9"/>
      </a:hlink>
      <a:folHlink>
        <a:srgbClr val="000000"/>
      </a:folHlink>
    </a:clrScheme>
    <a:fontScheme name="Placer Fonts">
      <a:majorFont>
        <a:latin typeface="Futura Hv BT"/>
        <a:ea typeface=""/>
        <a:cs typeface=""/>
      </a:majorFont>
      <a:minorFont>
        <a:latin typeface="Futura Std Book"/>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1745</Words>
  <Application>Microsoft Office PowerPoint</Application>
  <PresentationFormat>Custom</PresentationFormat>
  <Paragraphs>140</Paragraphs>
  <Slides>26</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Century Gothic</vt:lpstr>
      <vt:lpstr>Futura Hv BT</vt:lpstr>
      <vt:lpstr>Futura Std Book</vt:lpstr>
      <vt:lpstr>Trebuchet MS</vt:lpstr>
      <vt:lpstr>Wingdings</vt:lpstr>
      <vt:lpstr>Wingdings 3</vt:lpstr>
      <vt:lpstr>Facet</vt:lpstr>
      <vt:lpstr>Acrobat Document</vt:lpstr>
      <vt:lpstr>Risk Management</vt:lpstr>
      <vt:lpstr>  County Vehicle Accident Training              </vt:lpstr>
      <vt:lpstr>AVOID ACCIDENTS!</vt:lpstr>
      <vt:lpstr>What is the most common type of accident that occurs in a County vehicle?</vt:lpstr>
      <vt:lpstr>If you guessed  C, you are correct.</vt:lpstr>
      <vt:lpstr>PowerPoint Presentation</vt:lpstr>
      <vt:lpstr>ACCIDENT INFORMATION PACKET</vt:lpstr>
      <vt:lpstr>        Self Insurance Letter </vt:lpstr>
      <vt:lpstr>PowerPoint Presentation</vt:lpstr>
      <vt:lpstr>              Bus Accident Report-page 1</vt:lpstr>
      <vt:lpstr>Bus Accident Report – page 2</vt:lpstr>
      <vt:lpstr>PowerPoint Presentation</vt:lpstr>
      <vt:lpstr>PowerPoint Presentation</vt:lpstr>
      <vt:lpstr>Incident Report Form</vt:lpstr>
      <vt:lpstr>Courtesy Card</vt:lpstr>
      <vt:lpstr>The More Photos the Better</vt:lpstr>
      <vt:lpstr>DID YOU KNOW???  </vt:lpstr>
      <vt:lpstr>PowerPoint Presentation</vt:lpstr>
      <vt:lpstr>  What is  T.A.T.?</vt:lpstr>
      <vt:lpstr>QUESTIONS?</vt:lpstr>
      <vt:lpstr>PowerPoint Presentation</vt:lpstr>
      <vt:lpstr>PowerPoint Presentation</vt:lpstr>
      <vt:lpstr>          BE        AWARE... </vt:lpstr>
      <vt:lpstr>SNOW FORMS </vt:lpstr>
      <vt:lpstr>Vehicle Accident Report-page 1</vt:lpstr>
      <vt:lpstr>  Employee Driver’s License and Automobile Insurance Tracking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Kristin Morency</dc:creator>
  <cp:lastModifiedBy>Kristin Morency</cp:lastModifiedBy>
  <cp:revision>28</cp:revision>
  <cp:lastPrinted>2022-02-10T23:02:37Z</cp:lastPrinted>
  <dcterms:created xsi:type="dcterms:W3CDTF">2020-09-29T18:57:33Z</dcterms:created>
  <dcterms:modified xsi:type="dcterms:W3CDTF">2022-02-19T00:17:51Z</dcterms:modified>
</cp:coreProperties>
</file>